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handoutMasterIdLst>
    <p:handoutMasterId r:id="rId13"/>
  </p:handoutMasterIdLst>
  <p:sldIdLst>
    <p:sldId id="286" r:id="rId2"/>
    <p:sldId id="414" r:id="rId3"/>
    <p:sldId id="419" r:id="rId4"/>
    <p:sldId id="421" r:id="rId5"/>
    <p:sldId id="417" r:id="rId6"/>
    <p:sldId id="314" r:id="rId7"/>
    <p:sldId id="336" r:id="rId8"/>
    <p:sldId id="422" r:id="rId9"/>
    <p:sldId id="333" r:id="rId10"/>
    <p:sldId id="415" r:id="rId1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Mia" initials="M" lastIdx="2" clrIdx="0"/>
</p:cmAuthorLst>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4274"/>
    <a:srgbClr val="189CFF"/>
    <a:srgbClr val="FF9C1C"/>
    <a:srgbClr val="FF7E20"/>
    <a:srgbClr val="3B956B"/>
    <a:srgbClr val="32D82C"/>
    <a:srgbClr val="45A7FF"/>
    <a:srgbClr val="449595"/>
    <a:srgbClr val="E49F1F"/>
    <a:srgbClr val="419C7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llanmörkt format 2 - Dekorfärg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441" autoAdjust="0"/>
    <p:restoredTop sz="85524" autoAdjust="0"/>
  </p:normalViewPr>
  <p:slideViewPr>
    <p:cSldViewPr snapToObjects="1">
      <p:cViewPr varScale="1">
        <p:scale>
          <a:sx n="57" d="100"/>
          <a:sy n="57" d="100"/>
        </p:scale>
        <p:origin x="1544" y="3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8826"/>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commentAuthors" Target="commentAuthors.xml"/></Relationships>
</file>

<file path=ppt/handoutMasters/_rels/handoutMaster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DC903B33-F2E9-0648-A5AF-70BE116A2D0C}" type="datetimeFigureOut">
              <a:rPr lang="fr-FR" smtClean="0"/>
              <a:pPr/>
              <a:t>19/03/2025</a:t>
            </a:fld>
            <a:endParaRPr lang="fr-FR"/>
          </a:p>
        </p:txBody>
      </p:sp>
      <p:sp>
        <p:nvSpPr>
          <p:cNvPr id="4" name="Espace réservé du pied de page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pic>
        <p:nvPicPr>
          <p:cNvPr id="6" name="I 2" descr="MISA Int. Final.pdf"/>
          <p:cNvPicPr>
            <a:picLocks noChangeAspect="1" noChangeArrowheads="1"/>
          </p:cNvPicPr>
          <p:nvPr/>
        </p:nvPicPr>
        <p:blipFill>
          <a:blip r:embed="rId2" cstate="email"/>
          <a:srcRect/>
          <a:stretch>
            <a:fillRect/>
          </a:stretch>
        </p:blipFill>
        <p:spPr bwMode="auto">
          <a:xfrm>
            <a:off x="4869160" y="8151198"/>
            <a:ext cx="2088232" cy="1051417"/>
          </a:xfrm>
          <a:prstGeom prst="rect">
            <a:avLst/>
          </a:prstGeom>
          <a:noFill/>
          <a:ln w="9525">
            <a:noFill/>
            <a:miter lim="800000"/>
            <a:headEnd/>
            <a:tailEnd/>
          </a:ln>
        </p:spPr>
      </p:pic>
    </p:spTree>
    <p:extLst>
      <p:ext uri="{BB962C8B-B14F-4D97-AF65-F5344CB8AC3E}">
        <p14:creationId xmlns:p14="http://schemas.microsoft.com/office/powerpoint/2010/main" val="378749589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sidhuvud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sv-SE"/>
          </a:p>
        </p:txBody>
      </p:sp>
      <p:sp>
        <p:nvSpPr>
          <p:cNvPr id="3" name="Platshållare för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F6BE95A-BE15-45CE-886C-0E9134751216}" type="datetimeFigureOut">
              <a:rPr lang="sv-SE" smtClean="0"/>
              <a:pPr/>
              <a:t>2025-03-19</a:t>
            </a:fld>
            <a:endParaRPr lang="sv-SE"/>
          </a:p>
        </p:txBody>
      </p:sp>
      <p:sp>
        <p:nvSpPr>
          <p:cNvPr id="4" name="Platshållare för bildobjekt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sv-SE"/>
          </a:p>
        </p:txBody>
      </p:sp>
      <p:sp>
        <p:nvSpPr>
          <p:cNvPr id="5" name="Platshållare för anteckninga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6" name="Platshållare för sidfot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sv-SE"/>
          </a:p>
        </p:txBody>
      </p:sp>
      <p:sp>
        <p:nvSpPr>
          <p:cNvPr id="7" name="Platshållare för bildnumm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09F5814-4F9D-413B-9F93-919786465495}" type="slidenum">
              <a:rPr lang="sv-SE" smtClean="0"/>
              <a:pPr/>
              <a:t>‹#›</a:t>
            </a:fld>
            <a:endParaRPr lang="sv-SE"/>
          </a:p>
        </p:txBody>
      </p:sp>
    </p:spTree>
    <p:extLst>
      <p:ext uri="{BB962C8B-B14F-4D97-AF65-F5344CB8AC3E}">
        <p14:creationId xmlns:p14="http://schemas.microsoft.com/office/powerpoint/2010/main" val="13199851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F09F5814-4F9D-413B-9F93-919786465495}" type="slidenum">
              <a:rPr lang="sv-SE" smtClean="0"/>
              <a:pPr/>
              <a:t>7</a:t>
            </a:fld>
            <a:endParaRPr lang="sv-SE"/>
          </a:p>
        </p:txBody>
      </p:sp>
    </p:spTree>
    <p:extLst>
      <p:ext uri="{BB962C8B-B14F-4D97-AF65-F5344CB8AC3E}">
        <p14:creationId xmlns:p14="http://schemas.microsoft.com/office/powerpoint/2010/main" val="18017424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7" name="Rectangle 6"/>
          <p:cNvSpPr/>
          <p:nvPr/>
        </p:nvSpPr>
        <p:spPr>
          <a:xfrm>
            <a:off x="1328166" y="1295400"/>
            <a:ext cx="6487668" cy="3152887"/>
          </a:xfrm>
          <a:prstGeom prst="rect">
            <a:avLst/>
          </a:prstGeom>
          <a:ln w="3175">
            <a:solidFill>
              <a:schemeClr val="bg1"/>
            </a:solidFill>
          </a:ln>
          <a:effectLst>
            <a:outerShdw blurRad="63500" sx="100500" sy="100500" algn="ctr" rotWithShape="0">
              <a:prstClr val="black">
                <a:alpha val="50000"/>
              </a:prstClr>
            </a:outerShdw>
          </a:effectLst>
        </p:spPr>
        <p:txBody>
          <a:bodyPr vert="horz" lIns="91440" tIns="45720" rIns="91440" bIns="45720" rtlCol="0">
            <a:normAutofit/>
          </a:bodyPr>
          <a:lstStyle/>
          <a:p>
            <a:pPr marL="0" indent="0" algn="l" defTabSz="914400" rtl="0" eaLnBrk="1" latinLnBrk="0" hangingPunct="1">
              <a:spcBef>
                <a:spcPts val="2000"/>
              </a:spcBef>
              <a:buClr>
                <a:schemeClr val="accent1">
                  <a:lumMod val="60000"/>
                  <a:lumOff val="40000"/>
                </a:schemeClr>
              </a:buClr>
              <a:buSzPct val="110000"/>
              <a:buFont typeface="Wingdings 2" pitchFamily="18" charset="2"/>
              <a:buNone/>
            </a:pPr>
            <a:endParaRPr sz="3200" kern="1200">
              <a:solidFill>
                <a:schemeClr val="tx1">
                  <a:lumMod val="65000"/>
                  <a:lumOff val="35000"/>
                </a:schemeClr>
              </a:solidFill>
              <a:latin typeface="+mn-lt"/>
              <a:ea typeface="+mn-ea"/>
              <a:cs typeface="+mn-cs"/>
            </a:endParaRPr>
          </a:p>
        </p:txBody>
      </p:sp>
      <p:sp>
        <p:nvSpPr>
          <p:cNvPr id="2" name="Title 1"/>
          <p:cNvSpPr>
            <a:spLocks noGrp="1"/>
          </p:cNvSpPr>
          <p:nvPr>
            <p:ph type="ctrTitle"/>
          </p:nvPr>
        </p:nvSpPr>
        <p:spPr>
          <a:xfrm>
            <a:off x="1322921" y="1523999"/>
            <a:ext cx="6498158" cy="1724867"/>
          </a:xfrm>
        </p:spPr>
        <p:txBody>
          <a:bodyPr vert="horz" lIns="91440" tIns="45720" rIns="91440" bIns="45720" rtlCol="0" anchor="b" anchorCtr="0">
            <a:noAutofit/>
          </a:bodyPr>
          <a:lstStyle>
            <a:lvl1pPr marL="0" indent="0" algn="ctr" defTabSz="914400" rtl="0" eaLnBrk="1" latinLnBrk="0" hangingPunct="1">
              <a:spcBef>
                <a:spcPct val="0"/>
              </a:spcBef>
              <a:buClr>
                <a:schemeClr val="accent1">
                  <a:lumMod val="60000"/>
                  <a:lumOff val="40000"/>
                </a:schemeClr>
              </a:buClr>
              <a:buSzPct val="110000"/>
              <a:buFont typeface="Wingdings 2" pitchFamily="18" charset="2"/>
              <a:buNone/>
              <a:defRPr sz="4600" kern="1200">
                <a:solidFill>
                  <a:schemeClr val="accent1"/>
                </a:solidFill>
                <a:latin typeface="+mj-lt"/>
                <a:ea typeface="+mj-ea"/>
                <a:cs typeface="+mj-cs"/>
              </a:defRPr>
            </a:lvl1pPr>
          </a:lstStyle>
          <a:p>
            <a:r>
              <a:rPr lang="fr-CA"/>
              <a:t>Cliquez et modifiez le titre</a:t>
            </a:r>
            <a:endParaRPr/>
          </a:p>
        </p:txBody>
      </p:sp>
      <p:sp>
        <p:nvSpPr>
          <p:cNvPr id="3" name="Subtitle 2"/>
          <p:cNvSpPr>
            <a:spLocks noGrp="1"/>
          </p:cNvSpPr>
          <p:nvPr>
            <p:ph type="subTitle" idx="1"/>
          </p:nvPr>
        </p:nvSpPr>
        <p:spPr>
          <a:xfrm>
            <a:off x="1322921" y="3299012"/>
            <a:ext cx="6498159" cy="916641"/>
          </a:xfrm>
        </p:spPr>
        <p:txBody>
          <a:bodyPr vert="horz" lIns="91440" tIns="45720" rIns="91440" bIns="45720" rtlCol="0">
            <a:normAutofit/>
          </a:bodyPr>
          <a:lstStyle>
            <a:lvl1pPr marL="0" indent="0" algn="ctr" defTabSz="914400" rtl="0" eaLnBrk="1" latinLnBrk="0" hangingPunct="1">
              <a:spcBef>
                <a:spcPts val="300"/>
              </a:spcBef>
              <a:buClr>
                <a:schemeClr val="accent1">
                  <a:lumMod val="60000"/>
                  <a:lumOff val="40000"/>
                </a:schemeClr>
              </a:buClr>
              <a:buSzPct val="110000"/>
              <a:buFont typeface="Wingdings 2" pitchFamily="18" charset="2"/>
              <a:buNone/>
              <a:defRPr sz="1800" kern="1200">
                <a:solidFill>
                  <a:schemeClr val="tx1">
                    <a:tint val="75000"/>
                  </a:schemeClr>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CA"/>
              <a:t>Cliquez pour modifier le style des sous-titres du masque</a:t>
            </a:r>
            <a:endParaRPr dirty="0"/>
          </a:p>
        </p:txBody>
      </p:sp>
      <p:sp>
        <p:nvSpPr>
          <p:cNvPr id="4" name="Date Placeholder 3"/>
          <p:cNvSpPr>
            <a:spLocks noGrp="1"/>
          </p:cNvSpPr>
          <p:nvPr>
            <p:ph type="dt" sz="half" idx="10"/>
          </p:nvPr>
        </p:nvSpPr>
        <p:spPr/>
        <p:txBody>
          <a:bodyPr/>
          <a:lstStyle/>
          <a:p>
            <a:fld id="{14397D81-4D12-C148-B850-DB19B070B7BB}" type="datetimeFigureOut">
              <a:rPr lang="en-US" smtClean="0"/>
              <a:pPr/>
              <a:t>3/19/2025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1BD389-E435-964E-87A1-D6C5D22FB2FF}"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a:t>Cliquez et modifiez le titre</a:t>
            </a:r>
            <a:endParaRPr/>
          </a:p>
        </p:txBody>
      </p:sp>
      <p:sp>
        <p:nvSpPr>
          <p:cNvPr id="3" name="Content Placeholder 2"/>
          <p:cNvSpPr>
            <a:spLocks noGrp="1"/>
          </p:cNvSpPr>
          <p:nvPr>
            <p:ph idx="1"/>
          </p:nvPr>
        </p:nvSpPr>
        <p:spPr/>
        <p:txBody>
          <a:bodyPr/>
          <a:lstStyle>
            <a:lvl5pPr>
              <a:defRPr/>
            </a:lvl5pPr>
          </a:lstStyle>
          <a:p>
            <a:pPr lvl="0"/>
            <a:r>
              <a:rPr lang="fr-CA"/>
              <a:t>Cliquez pour modifier les styles du texte du masque</a:t>
            </a:r>
          </a:p>
          <a:p>
            <a:pPr lvl="1"/>
            <a:r>
              <a:rPr lang="fr-CA"/>
              <a:t>Deuxième niveau</a:t>
            </a:r>
          </a:p>
          <a:p>
            <a:pPr lvl="2"/>
            <a:r>
              <a:rPr lang="fr-CA"/>
              <a:t>Troisième niveau</a:t>
            </a:r>
          </a:p>
          <a:p>
            <a:pPr lvl="3"/>
            <a:r>
              <a:rPr lang="fr-CA"/>
              <a:t>Quatrième niveau</a:t>
            </a:r>
          </a:p>
          <a:p>
            <a:pPr lvl="4"/>
            <a:r>
              <a:rPr lang="fr-CA"/>
              <a:t>Cinquième niveau</a:t>
            </a:r>
            <a:endParaRPr dirty="0"/>
          </a:p>
        </p:txBody>
      </p:sp>
      <p:sp>
        <p:nvSpPr>
          <p:cNvPr id="4" name="Date Placeholder 3"/>
          <p:cNvSpPr>
            <a:spLocks noGrp="1"/>
          </p:cNvSpPr>
          <p:nvPr>
            <p:ph type="dt" sz="half" idx="10"/>
          </p:nvPr>
        </p:nvSpPr>
        <p:spPr/>
        <p:txBody>
          <a:bodyPr/>
          <a:lstStyle/>
          <a:p>
            <a:fld id="{14397D81-4D12-C148-B850-DB19B070B7BB}" type="datetimeFigureOut">
              <a:rPr lang="en-US" smtClean="0"/>
              <a:pPr/>
              <a:t>3/19/2025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1BD389-E435-964E-87A1-D6C5D22FB2FF}"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Diapositive de titre avec image">
    <p:spTree>
      <p:nvGrpSpPr>
        <p:cNvPr id="1" name=""/>
        <p:cNvGrpSpPr/>
        <p:nvPr/>
      </p:nvGrpSpPr>
      <p:grpSpPr>
        <a:xfrm>
          <a:off x="0" y="0"/>
          <a:ext cx="0" cy="0"/>
          <a:chOff x="0" y="0"/>
          <a:chExt cx="0" cy="0"/>
        </a:xfrm>
      </p:grpSpPr>
      <p:sp>
        <p:nvSpPr>
          <p:cNvPr id="2" name="Title 1"/>
          <p:cNvSpPr>
            <a:spLocks noGrp="1"/>
          </p:cNvSpPr>
          <p:nvPr>
            <p:ph type="ctrTitle"/>
          </p:nvPr>
        </p:nvSpPr>
        <p:spPr>
          <a:xfrm>
            <a:off x="363538" y="3352801"/>
            <a:ext cx="8416925" cy="1470025"/>
          </a:xfrm>
        </p:spPr>
        <p:txBody>
          <a:bodyPr/>
          <a:lstStyle/>
          <a:p>
            <a:r>
              <a:rPr lang="fr-CA"/>
              <a:t>Cliquez et modifiez le titre</a:t>
            </a:r>
            <a:endParaRPr dirty="0"/>
          </a:p>
        </p:txBody>
      </p:sp>
      <p:sp>
        <p:nvSpPr>
          <p:cNvPr id="3" name="Subtitle 2"/>
          <p:cNvSpPr>
            <a:spLocks noGrp="1"/>
          </p:cNvSpPr>
          <p:nvPr>
            <p:ph type="subTitle" idx="1"/>
          </p:nvPr>
        </p:nvSpPr>
        <p:spPr>
          <a:xfrm>
            <a:off x="363538" y="4771029"/>
            <a:ext cx="8416925" cy="972671"/>
          </a:xfrm>
        </p:spPr>
        <p:txBody>
          <a:bodyPr>
            <a:normAutofit/>
          </a:bodyPr>
          <a:lstStyle>
            <a:lvl1pPr marL="0" indent="0" algn="ctr">
              <a:spcBef>
                <a:spcPts val="300"/>
              </a:spcBef>
              <a:buNone/>
              <a:defRPr sz="18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CA"/>
              <a:t>Cliquez pour modifier le style des sous-titres du masque</a:t>
            </a:r>
            <a:endParaRPr dirty="0"/>
          </a:p>
        </p:txBody>
      </p:sp>
      <p:sp>
        <p:nvSpPr>
          <p:cNvPr id="4" name="Date Placeholder 3"/>
          <p:cNvSpPr>
            <a:spLocks noGrp="1"/>
          </p:cNvSpPr>
          <p:nvPr>
            <p:ph type="dt" sz="half" idx="10"/>
          </p:nvPr>
        </p:nvSpPr>
        <p:spPr/>
        <p:txBody>
          <a:bodyPr/>
          <a:lstStyle/>
          <a:p>
            <a:fld id="{14397D81-4D12-C148-B850-DB19B070B7BB}" type="datetimeFigureOut">
              <a:rPr lang="en-US" smtClean="0"/>
              <a:pPr/>
              <a:t>3/19/2025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1BD389-E435-964E-87A1-D6C5D22FB2FF}" type="slidenum">
              <a:rPr lang="en-US" smtClean="0"/>
              <a:pPr/>
              <a:t>‹#›</a:t>
            </a:fld>
            <a:endParaRPr lang="en-US"/>
          </a:p>
        </p:txBody>
      </p:sp>
      <p:sp>
        <p:nvSpPr>
          <p:cNvPr id="9" name="Picture Placeholder 2"/>
          <p:cNvSpPr>
            <a:spLocks noGrp="1"/>
          </p:cNvSpPr>
          <p:nvPr>
            <p:ph type="pic" idx="13"/>
          </p:nvPr>
        </p:nvSpPr>
        <p:spPr>
          <a:xfrm>
            <a:off x="370980" y="363538"/>
            <a:ext cx="8402040" cy="2836862"/>
          </a:xfrm>
          <a:ln w="3175">
            <a:solidFill>
              <a:schemeClr val="bg1"/>
            </a:solidFill>
          </a:ln>
          <a:effectLst>
            <a:outerShdw blurRad="63500" sx="100500" sy="100500" algn="ctr" rotWithShape="0">
              <a:prstClr val="black">
                <a:alpha val="50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CA"/>
              <a:t>Faire glisser l'image vers l'espace réservé ou cliquer sur l'icône pour l'ajouter</a:t>
            </a: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En-têt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549275" y="2403144"/>
            <a:ext cx="8056563" cy="1362075"/>
          </a:xfrm>
        </p:spPr>
        <p:txBody>
          <a:bodyPr anchor="b" anchorCtr="0"/>
          <a:lstStyle>
            <a:lvl1pPr algn="ctr">
              <a:defRPr sz="4600" b="0" cap="none" baseline="0"/>
            </a:lvl1pPr>
          </a:lstStyle>
          <a:p>
            <a:r>
              <a:rPr lang="fr-CA"/>
              <a:t>Cliquez et modifiez le titre</a:t>
            </a:r>
            <a:endParaRPr/>
          </a:p>
        </p:txBody>
      </p:sp>
      <p:sp>
        <p:nvSpPr>
          <p:cNvPr id="3" name="Text Placeholder 2"/>
          <p:cNvSpPr>
            <a:spLocks noGrp="1"/>
          </p:cNvSpPr>
          <p:nvPr>
            <p:ph type="body" idx="1"/>
          </p:nvPr>
        </p:nvSpPr>
        <p:spPr>
          <a:xfrm>
            <a:off x="549275" y="3736005"/>
            <a:ext cx="8056563" cy="1500187"/>
          </a:xfrm>
        </p:spPr>
        <p:txBody>
          <a:bodyPr anchor="t" anchorCtr="0">
            <a:normAutofit/>
          </a:bodyPr>
          <a:lstStyle>
            <a:lvl1pPr marL="0" indent="0" algn="ctr">
              <a:spcBef>
                <a:spcPts val="300"/>
              </a:spcBef>
              <a:buNone/>
              <a:defRPr sz="18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CA"/>
              <a:t>Cliquez pour modifier les styles du texte du masque</a:t>
            </a:r>
          </a:p>
        </p:txBody>
      </p:sp>
      <p:sp>
        <p:nvSpPr>
          <p:cNvPr id="4" name="Date Placeholder 3"/>
          <p:cNvSpPr>
            <a:spLocks noGrp="1"/>
          </p:cNvSpPr>
          <p:nvPr>
            <p:ph type="dt" sz="half" idx="10"/>
          </p:nvPr>
        </p:nvSpPr>
        <p:spPr/>
        <p:txBody>
          <a:bodyPr/>
          <a:lstStyle/>
          <a:p>
            <a:fld id="{14397D81-4D12-C148-B850-DB19B070B7BB}" type="datetimeFigureOut">
              <a:rPr lang="en-US" smtClean="0"/>
              <a:pPr/>
              <a:t>3/19/2025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1BD389-E435-964E-87A1-D6C5D22FB2FF}"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a:xfrm>
            <a:off x="549275" y="107576"/>
            <a:ext cx="8042276" cy="1336956"/>
          </a:xfrm>
        </p:spPr>
        <p:txBody>
          <a:bodyPr/>
          <a:lstStyle/>
          <a:p>
            <a:r>
              <a:rPr lang="fr-CA"/>
              <a:t>Cliquez et modifiez le titre</a:t>
            </a:r>
            <a:endParaRPr/>
          </a:p>
        </p:txBody>
      </p:sp>
      <p:sp>
        <p:nvSpPr>
          <p:cNvPr id="3" name="Content Placeholder 2"/>
          <p:cNvSpPr>
            <a:spLocks noGrp="1"/>
          </p:cNvSpPr>
          <p:nvPr>
            <p:ph sz="half" idx="1"/>
          </p:nvPr>
        </p:nvSpPr>
        <p:spPr>
          <a:xfrm>
            <a:off x="549275" y="1600201"/>
            <a:ext cx="3840480" cy="4343400"/>
          </a:xfrm>
        </p:spPr>
        <p:txBody>
          <a:bodyPr>
            <a:normAutofit/>
          </a:bodyPr>
          <a:lstStyle>
            <a:lvl1pPr>
              <a:spcBef>
                <a:spcPts val="1600"/>
              </a:spcBef>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fr-CA"/>
              <a:t>Cliquez pour modifier les styles du texte du masque</a:t>
            </a:r>
          </a:p>
          <a:p>
            <a:pPr lvl="1"/>
            <a:r>
              <a:rPr lang="fr-CA"/>
              <a:t>Deuxième niveau</a:t>
            </a:r>
          </a:p>
          <a:p>
            <a:pPr lvl="2"/>
            <a:r>
              <a:rPr lang="fr-CA"/>
              <a:t>Troisième niveau</a:t>
            </a:r>
          </a:p>
          <a:p>
            <a:pPr lvl="3"/>
            <a:r>
              <a:rPr lang="fr-CA"/>
              <a:t>Quatrième niveau</a:t>
            </a:r>
          </a:p>
          <a:p>
            <a:pPr lvl="4"/>
            <a:r>
              <a:rPr lang="fr-CA"/>
              <a:t>Cinquième niveau</a:t>
            </a:r>
            <a:endParaRPr dirty="0"/>
          </a:p>
        </p:txBody>
      </p:sp>
      <p:sp>
        <p:nvSpPr>
          <p:cNvPr id="4" name="Content Placeholder 3"/>
          <p:cNvSpPr>
            <a:spLocks noGrp="1"/>
          </p:cNvSpPr>
          <p:nvPr>
            <p:ph sz="half" idx="2"/>
          </p:nvPr>
        </p:nvSpPr>
        <p:spPr>
          <a:xfrm>
            <a:off x="4751071" y="1600201"/>
            <a:ext cx="3840480" cy="4343400"/>
          </a:xfrm>
        </p:spPr>
        <p:txBody>
          <a:bodyPr>
            <a:normAutofit/>
          </a:bodyPr>
          <a:lstStyle>
            <a:lvl1pPr>
              <a:spcBef>
                <a:spcPts val="1600"/>
              </a:spcBef>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fr-CA"/>
              <a:t>Cliquez pour modifier les styles du texte du masque</a:t>
            </a:r>
          </a:p>
          <a:p>
            <a:pPr lvl="1"/>
            <a:r>
              <a:rPr lang="fr-CA"/>
              <a:t>Deuxième niveau</a:t>
            </a:r>
          </a:p>
          <a:p>
            <a:pPr lvl="2"/>
            <a:r>
              <a:rPr lang="fr-CA"/>
              <a:t>Troisième niveau</a:t>
            </a:r>
          </a:p>
          <a:p>
            <a:pPr lvl="3"/>
            <a:r>
              <a:rPr lang="fr-CA"/>
              <a:t>Quatrième niveau</a:t>
            </a:r>
          </a:p>
          <a:p>
            <a:pPr lvl="4"/>
            <a:r>
              <a:rPr lang="fr-CA"/>
              <a:t>Cinquième niveau</a:t>
            </a:r>
            <a:endParaRPr dirty="0"/>
          </a:p>
        </p:txBody>
      </p:sp>
      <p:sp>
        <p:nvSpPr>
          <p:cNvPr id="5" name="Date Placeholder 4"/>
          <p:cNvSpPr>
            <a:spLocks noGrp="1"/>
          </p:cNvSpPr>
          <p:nvPr>
            <p:ph type="dt" sz="half" idx="10"/>
          </p:nvPr>
        </p:nvSpPr>
        <p:spPr/>
        <p:txBody>
          <a:bodyPr/>
          <a:lstStyle/>
          <a:p>
            <a:fld id="{14397D81-4D12-C148-B850-DB19B070B7BB}" type="datetimeFigureOut">
              <a:rPr lang="en-US" smtClean="0"/>
              <a:pPr/>
              <a:t>3/19/2025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81BD389-E435-964E-87A1-D6C5D22FB2FF}"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549274" y="107576"/>
            <a:ext cx="8042276" cy="1336956"/>
          </a:xfrm>
        </p:spPr>
        <p:txBody>
          <a:bodyPr/>
          <a:lstStyle>
            <a:lvl1pPr>
              <a:defRPr/>
            </a:lvl1pPr>
          </a:lstStyle>
          <a:p>
            <a:r>
              <a:rPr lang="fr-CA"/>
              <a:t>Cliquez et modifiez le titre</a:t>
            </a:r>
            <a:endParaRPr/>
          </a:p>
        </p:txBody>
      </p:sp>
      <p:sp>
        <p:nvSpPr>
          <p:cNvPr id="3" name="Text Placeholder 2"/>
          <p:cNvSpPr>
            <a:spLocks noGrp="1"/>
          </p:cNvSpPr>
          <p:nvPr>
            <p:ph type="body" idx="1"/>
          </p:nvPr>
        </p:nvSpPr>
        <p:spPr>
          <a:xfrm>
            <a:off x="549274" y="1453224"/>
            <a:ext cx="3840480" cy="750887"/>
          </a:xfrm>
        </p:spPr>
        <p:txBody>
          <a:bodyPr anchor="b">
            <a:noAutofit/>
          </a:bodyPr>
          <a:lstStyle>
            <a:lvl1pPr marL="0" indent="0" algn="ctr">
              <a:spcBef>
                <a:spcPts val="0"/>
              </a:spcBef>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CA"/>
              <a:t>Cliquez pour modifier les styles du texte du masque</a:t>
            </a:r>
          </a:p>
        </p:txBody>
      </p:sp>
      <p:sp>
        <p:nvSpPr>
          <p:cNvPr id="4" name="Content Placeholder 3"/>
          <p:cNvSpPr>
            <a:spLocks noGrp="1"/>
          </p:cNvSpPr>
          <p:nvPr>
            <p:ph sz="half" idx="2"/>
          </p:nvPr>
        </p:nvSpPr>
        <p:spPr>
          <a:xfrm>
            <a:off x="549274" y="2347415"/>
            <a:ext cx="3840480" cy="3596185"/>
          </a:xfrm>
        </p:spPr>
        <p:txBody>
          <a:bodyPr>
            <a:normAutofit/>
          </a:bodyPr>
          <a:lstStyle>
            <a:lvl1pPr>
              <a:spcBef>
                <a:spcPts val="1600"/>
              </a:spcBef>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fr-CA"/>
              <a:t>Cliquez pour modifier les styles du texte du masque</a:t>
            </a:r>
          </a:p>
          <a:p>
            <a:pPr lvl="1"/>
            <a:r>
              <a:rPr lang="fr-CA"/>
              <a:t>Deuxième niveau</a:t>
            </a:r>
          </a:p>
          <a:p>
            <a:pPr lvl="2"/>
            <a:r>
              <a:rPr lang="fr-CA"/>
              <a:t>Troisième niveau</a:t>
            </a:r>
          </a:p>
          <a:p>
            <a:pPr lvl="3"/>
            <a:r>
              <a:rPr lang="fr-CA"/>
              <a:t>Quatrième niveau</a:t>
            </a:r>
          </a:p>
          <a:p>
            <a:pPr lvl="4"/>
            <a:r>
              <a:rPr lang="fr-CA"/>
              <a:t>Cinquième niveau</a:t>
            </a:r>
            <a:endParaRPr dirty="0"/>
          </a:p>
        </p:txBody>
      </p:sp>
      <p:sp>
        <p:nvSpPr>
          <p:cNvPr id="5" name="Text Placeholder 4"/>
          <p:cNvSpPr>
            <a:spLocks noGrp="1"/>
          </p:cNvSpPr>
          <p:nvPr>
            <p:ph type="body" sz="quarter" idx="3"/>
          </p:nvPr>
        </p:nvSpPr>
        <p:spPr>
          <a:xfrm>
            <a:off x="4751070" y="1453224"/>
            <a:ext cx="3840480" cy="750887"/>
          </a:xfrm>
        </p:spPr>
        <p:txBody>
          <a:bodyPr anchor="b">
            <a:noAutofit/>
          </a:bodyPr>
          <a:lstStyle>
            <a:lvl1pPr marL="0" indent="0" algn="ctr">
              <a:spcBef>
                <a:spcPts val="0"/>
              </a:spcBef>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CA"/>
              <a:t>Cliquez pour modifier les styles du texte du masque</a:t>
            </a:r>
          </a:p>
        </p:txBody>
      </p:sp>
      <p:sp>
        <p:nvSpPr>
          <p:cNvPr id="6" name="Content Placeholder 5"/>
          <p:cNvSpPr>
            <a:spLocks noGrp="1"/>
          </p:cNvSpPr>
          <p:nvPr>
            <p:ph sz="quarter" idx="4"/>
          </p:nvPr>
        </p:nvSpPr>
        <p:spPr>
          <a:xfrm>
            <a:off x="4751070" y="2347415"/>
            <a:ext cx="3840480" cy="3596185"/>
          </a:xfrm>
        </p:spPr>
        <p:txBody>
          <a:bodyPr>
            <a:normAutofit/>
          </a:bodyPr>
          <a:lstStyle>
            <a:lvl1pPr>
              <a:spcBef>
                <a:spcPts val="1600"/>
              </a:spcBef>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fr-CA"/>
              <a:t>Cliquez pour modifier les styles du texte du masque</a:t>
            </a:r>
          </a:p>
          <a:p>
            <a:pPr lvl="1"/>
            <a:r>
              <a:rPr lang="fr-CA"/>
              <a:t>Deuxième niveau</a:t>
            </a:r>
          </a:p>
          <a:p>
            <a:pPr lvl="2"/>
            <a:r>
              <a:rPr lang="fr-CA"/>
              <a:t>Troisième niveau</a:t>
            </a:r>
          </a:p>
          <a:p>
            <a:pPr lvl="3"/>
            <a:r>
              <a:rPr lang="fr-CA"/>
              <a:t>Quatrième niveau</a:t>
            </a:r>
          </a:p>
          <a:p>
            <a:pPr lvl="4"/>
            <a:r>
              <a:rPr lang="fr-CA"/>
              <a:t>Cinquième niveau</a:t>
            </a:r>
            <a:endParaRPr dirty="0"/>
          </a:p>
        </p:txBody>
      </p:sp>
      <p:sp>
        <p:nvSpPr>
          <p:cNvPr id="7" name="Date Placeholder 6"/>
          <p:cNvSpPr>
            <a:spLocks noGrp="1"/>
          </p:cNvSpPr>
          <p:nvPr>
            <p:ph type="dt" sz="half" idx="10"/>
          </p:nvPr>
        </p:nvSpPr>
        <p:spPr/>
        <p:txBody>
          <a:bodyPr/>
          <a:lstStyle/>
          <a:p>
            <a:fld id="{14397D81-4D12-C148-B850-DB19B070B7BB}" type="datetimeFigureOut">
              <a:rPr lang="en-US" smtClean="0"/>
              <a:pPr/>
              <a:t>3/19/2025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81BD389-E435-964E-87A1-D6C5D22FB2FF}"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a:t>Cliquez et modifiez le titre</a:t>
            </a:r>
            <a:endParaRPr/>
          </a:p>
        </p:txBody>
      </p:sp>
      <p:sp>
        <p:nvSpPr>
          <p:cNvPr id="3" name="Date Placeholder 2"/>
          <p:cNvSpPr>
            <a:spLocks noGrp="1"/>
          </p:cNvSpPr>
          <p:nvPr>
            <p:ph type="dt" sz="half" idx="10"/>
          </p:nvPr>
        </p:nvSpPr>
        <p:spPr/>
        <p:txBody>
          <a:bodyPr/>
          <a:lstStyle/>
          <a:p>
            <a:fld id="{14397D81-4D12-C148-B850-DB19B070B7BB}" type="datetimeFigureOut">
              <a:rPr lang="en-US" smtClean="0"/>
              <a:pPr/>
              <a:t>3/19/2025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81BD389-E435-964E-87A1-D6C5D22FB2FF}"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4397D81-4D12-C148-B850-DB19B070B7BB}" type="datetimeFigureOut">
              <a:rPr lang="en-US" smtClean="0"/>
              <a:pPr/>
              <a:t>3/19/2025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81BD389-E435-964E-87A1-D6C5D22FB2FF}"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533399" y="611872"/>
            <a:ext cx="3840480" cy="1162050"/>
          </a:xfrm>
        </p:spPr>
        <p:txBody>
          <a:bodyPr anchor="b"/>
          <a:lstStyle>
            <a:lvl1pPr algn="ctr">
              <a:defRPr sz="3600" b="0"/>
            </a:lvl1pPr>
          </a:lstStyle>
          <a:p>
            <a:r>
              <a:rPr lang="fr-CA"/>
              <a:t>Cliquez et modifiez le titre</a:t>
            </a:r>
            <a:endParaRPr/>
          </a:p>
        </p:txBody>
      </p:sp>
      <p:sp>
        <p:nvSpPr>
          <p:cNvPr id="3" name="Content Placeholder 2"/>
          <p:cNvSpPr>
            <a:spLocks noGrp="1"/>
          </p:cNvSpPr>
          <p:nvPr>
            <p:ph idx="1"/>
          </p:nvPr>
        </p:nvSpPr>
        <p:spPr>
          <a:xfrm>
            <a:off x="4742824" y="368300"/>
            <a:ext cx="3840480" cy="5575300"/>
          </a:xfrm>
        </p:spPr>
        <p:txBody>
          <a:bodyPr>
            <a:normAutofit/>
          </a:bodyPr>
          <a:lstStyle>
            <a:lvl1pPr>
              <a:spcBef>
                <a:spcPts val="2000"/>
              </a:spcBef>
              <a:defRPr sz="2200"/>
            </a:lvl1pPr>
            <a:lvl2pPr>
              <a:defRPr sz="2000"/>
            </a:lvl2pPr>
            <a:lvl3pPr>
              <a:defRPr sz="1800"/>
            </a:lvl3pPr>
            <a:lvl4pPr>
              <a:defRPr sz="1800"/>
            </a:lvl4pPr>
            <a:lvl5pPr>
              <a:defRPr sz="1800"/>
            </a:lvl5pPr>
            <a:lvl6pPr>
              <a:defRPr sz="2000"/>
            </a:lvl6pPr>
            <a:lvl7pPr>
              <a:defRPr sz="2000"/>
            </a:lvl7pPr>
            <a:lvl8pPr>
              <a:defRPr sz="2000"/>
            </a:lvl8pPr>
            <a:lvl9pPr>
              <a:defRPr sz="2000"/>
            </a:lvl9pPr>
          </a:lstStyle>
          <a:p>
            <a:pPr lvl="0"/>
            <a:r>
              <a:rPr lang="fr-CA"/>
              <a:t>Cliquez pour modifier les styles du texte du masque</a:t>
            </a:r>
          </a:p>
          <a:p>
            <a:pPr lvl="1"/>
            <a:r>
              <a:rPr lang="fr-CA"/>
              <a:t>Deuxième niveau</a:t>
            </a:r>
          </a:p>
          <a:p>
            <a:pPr lvl="2"/>
            <a:r>
              <a:rPr lang="fr-CA"/>
              <a:t>Troisième niveau</a:t>
            </a:r>
          </a:p>
          <a:p>
            <a:pPr lvl="3"/>
            <a:r>
              <a:rPr lang="fr-CA"/>
              <a:t>Quatrième niveau</a:t>
            </a:r>
          </a:p>
          <a:p>
            <a:pPr lvl="4"/>
            <a:r>
              <a:rPr lang="fr-CA"/>
              <a:t>Cinquième niveau</a:t>
            </a:r>
            <a:endParaRPr dirty="0"/>
          </a:p>
        </p:txBody>
      </p:sp>
      <p:sp>
        <p:nvSpPr>
          <p:cNvPr id="4" name="Text Placeholder 3"/>
          <p:cNvSpPr>
            <a:spLocks noGrp="1"/>
          </p:cNvSpPr>
          <p:nvPr>
            <p:ph type="body" sz="half" idx="2"/>
          </p:nvPr>
        </p:nvSpPr>
        <p:spPr>
          <a:xfrm>
            <a:off x="533399" y="1787856"/>
            <a:ext cx="3840480" cy="3720152"/>
          </a:xfrm>
        </p:spPr>
        <p:txBody>
          <a:bodyPr>
            <a:normAutofit/>
          </a:bodyPr>
          <a:lstStyle>
            <a:lvl1pPr marL="0" indent="0" algn="ctr">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CA"/>
              <a:t>Cliquez pour modifier les styles du texte du masque</a:t>
            </a:r>
          </a:p>
        </p:txBody>
      </p:sp>
      <p:sp>
        <p:nvSpPr>
          <p:cNvPr id="5" name="Date Placeholder 4"/>
          <p:cNvSpPr>
            <a:spLocks noGrp="1"/>
          </p:cNvSpPr>
          <p:nvPr>
            <p:ph type="dt" sz="half" idx="10"/>
          </p:nvPr>
        </p:nvSpPr>
        <p:spPr/>
        <p:txBody>
          <a:bodyPr/>
          <a:lstStyle/>
          <a:p>
            <a:fld id="{14397D81-4D12-C148-B850-DB19B070B7BB}" type="datetimeFigureOut">
              <a:rPr lang="en-US" smtClean="0"/>
              <a:pPr/>
              <a:t>3/19/2025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81BD389-E435-964E-87A1-D6C5D22FB2FF}"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533398" y="611872"/>
            <a:ext cx="4079545" cy="1162050"/>
          </a:xfrm>
        </p:spPr>
        <p:txBody>
          <a:bodyPr anchor="b"/>
          <a:lstStyle>
            <a:lvl1pPr algn="ctr">
              <a:defRPr sz="3600" b="0"/>
            </a:lvl1pPr>
          </a:lstStyle>
          <a:p>
            <a:r>
              <a:rPr lang="fr-CA"/>
              <a:t>Cliquez et modifiez le titre</a:t>
            </a:r>
            <a:endParaRPr/>
          </a:p>
        </p:txBody>
      </p:sp>
      <p:sp>
        <p:nvSpPr>
          <p:cNvPr id="4" name="Text Placeholder 3"/>
          <p:cNvSpPr>
            <a:spLocks noGrp="1"/>
          </p:cNvSpPr>
          <p:nvPr>
            <p:ph type="body" sz="half" idx="2"/>
          </p:nvPr>
        </p:nvSpPr>
        <p:spPr>
          <a:xfrm>
            <a:off x="533398" y="1787856"/>
            <a:ext cx="4079545" cy="3720152"/>
          </a:xfrm>
        </p:spPr>
        <p:txBody>
          <a:bodyPr>
            <a:normAutofit/>
          </a:bodyPr>
          <a:lstStyle>
            <a:lvl1pPr marL="0" indent="0" algn="ctr">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CA"/>
              <a:t>Cliquez pour modifier les styles du texte du masque</a:t>
            </a:r>
          </a:p>
        </p:txBody>
      </p:sp>
      <p:sp>
        <p:nvSpPr>
          <p:cNvPr id="5" name="Date Placeholder 4"/>
          <p:cNvSpPr>
            <a:spLocks noGrp="1"/>
          </p:cNvSpPr>
          <p:nvPr>
            <p:ph type="dt" sz="half" idx="10"/>
          </p:nvPr>
        </p:nvSpPr>
        <p:spPr/>
        <p:txBody>
          <a:bodyPr/>
          <a:lstStyle/>
          <a:p>
            <a:fld id="{14397D81-4D12-C148-B850-DB19B070B7BB}" type="datetimeFigureOut">
              <a:rPr lang="en-US" smtClean="0"/>
              <a:pPr/>
              <a:t>3/19/2025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81BD389-E435-964E-87A1-D6C5D22FB2FF}" type="slidenum">
              <a:rPr lang="en-US" smtClean="0"/>
              <a:pPr/>
              <a:t>‹#›</a:t>
            </a:fld>
            <a:endParaRPr lang="en-US"/>
          </a:p>
        </p:txBody>
      </p:sp>
      <p:sp>
        <p:nvSpPr>
          <p:cNvPr id="8" name="Picture Placeholder 2"/>
          <p:cNvSpPr>
            <a:spLocks noGrp="1"/>
          </p:cNvSpPr>
          <p:nvPr>
            <p:ph type="pic" idx="1"/>
          </p:nvPr>
        </p:nvSpPr>
        <p:spPr>
          <a:xfrm>
            <a:off x="5090617" y="359392"/>
            <a:ext cx="3657600" cy="5318077"/>
          </a:xfrm>
          <a:ln w="3175">
            <a:solidFill>
              <a:schemeClr val="bg1"/>
            </a:solidFill>
          </a:ln>
          <a:effectLst>
            <a:outerShdw blurRad="63500" sx="100500" sy="100500" algn="ctr" rotWithShape="0">
              <a:prstClr val="black">
                <a:alpha val="50000"/>
              </a:prstClr>
            </a:outerShdw>
          </a:effectLst>
        </p:spPr>
        <p:txBody>
          <a:bodyPr vert="horz" lIns="91440" tIns="45720" rIns="91440" bIns="45720" rtlCol="0">
            <a:normAutofit/>
          </a:bodyPr>
          <a:lstStyle>
            <a:lvl1pPr marL="0" indent="0" algn="l" defTabSz="914400" rtl="0" eaLnBrk="1" latinLnBrk="0" hangingPunct="1">
              <a:spcBef>
                <a:spcPts val="2000"/>
              </a:spcBef>
              <a:buClr>
                <a:schemeClr val="accent1">
                  <a:lumMod val="60000"/>
                  <a:lumOff val="40000"/>
                </a:schemeClr>
              </a:buClr>
              <a:buSzPct val="110000"/>
              <a:buFont typeface="Wingdings 2" pitchFamily="18" charset="2"/>
              <a:buNone/>
              <a:defRPr sz="3200" kern="1200">
                <a:solidFill>
                  <a:schemeClr val="tx1">
                    <a:lumMod val="65000"/>
                    <a:lumOff val="35000"/>
                  </a:schemeClr>
                </a:solidFill>
                <a:latin typeface="+mn-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CA"/>
              <a:t>Faire glisser l'image vers l'espace réservé ou cliquer sur l'icône pour l'ajouter</a:t>
            </a:r>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a:t>Cliquez et modifiez le titre</a:t>
            </a:r>
            <a:endParaRPr/>
          </a:p>
        </p:txBody>
      </p:sp>
      <p:sp>
        <p:nvSpPr>
          <p:cNvPr id="3" name="Vertical Text Placeholder 2"/>
          <p:cNvSpPr>
            <a:spLocks noGrp="1"/>
          </p:cNvSpPr>
          <p:nvPr>
            <p:ph type="body" orient="vert" idx="1"/>
          </p:nvPr>
        </p:nvSpPr>
        <p:spPr/>
        <p:txBody>
          <a:bodyPr vert="eaVert"/>
          <a:lstStyle>
            <a:lvl5pPr>
              <a:defRPr/>
            </a:lvl5pPr>
          </a:lstStyle>
          <a:p>
            <a:pPr lvl="0"/>
            <a:r>
              <a:rPr lang="fr-CA"/>
              <a:t>Cliquez pour modifier les styles du texte du masque</a:t>
            </a:r>
          </a:p>
          <a:p>
            <a:pPr lvl="1"/>
            <a:r>
              <a:rPr lang="fr-CA"/>
              <a:t>Deuxième niveau</a:t>
            </a:r>
          </a:p>
          <a:p>
            <a:pPr lvl="2"/>
            <a:r>
              <a:rPr lang="fr-CA"/>
              <a:t>Troisième niveau</a:t>
            </a:r>
          </a:p>
          <a:p>
            <a:pPr lvl="3"/>
            <a:r>
              <a:rPr lang="fr-CA"/>
              <a:t>Quatrième niveau</a:t>
            </a:r>
          </a:p>
          <a:p>
            <a:pPr lvl="4"/>
            <a:r>
              <a:rPr lang="fr-CA"/>
              <a:t>Cinquième niveau</a:t>
            </a:r>
            <a:endParaRPr dirty="0"/>
          </a:p>
        </p:txBody>
      </p:sp>
      <p:sp>
        <p:nvSpPr>
          <p:cNvPr id="4" name="Date Placeholder 3"/>
          <p:cNvSpPr>
            <a:spLocks noGrp="1"/>
          </p:cNvSpPr>
          <p:nvPr>
            <p:ph type="dt" sz="half" idx="10"/>
          </p:nvPr>
        </p:nvSpPr>
        <p:spPr/>
        <p:txBody>
          <a:bodyPr/>
          <a:lstStyle/>
          <a:p>
            <a:fld id="{14397D81-4D12-C148-B850-DB19B070B7BB}" type="datetimeFigureOut">
              <a:rPr lang="en-US" smtClean="0"/>
              <a:pPr/>
              <a:t>3/19/2025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1BD389-E435-964E-87A1-D6C5D22FB2FF}"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69792" y="368301"/>
            <a:ext cx="1524000" cy="5575300"/>
          </a:xfrm>
        </p:spPr>
        <p:txBody>
          <a:bodyPr vert="eaVert"/>
          <a:lstStyle/>
          <a:p>
            <a:r>
              <a:rPr lang="fr-CA"/>
              <a:t>Cliquez et modifiez le titre</a:t>
            </a:r>
            <a:endParaRPr/>
          </a:p>
        </p:txBody>
      </p:sp>
      <p:sp>
        <p:nvSpPr>
          <p:cNvPr id="3" name="Vertical Text Placeholder 2"/>
          <p:cNvSpPr>
            <a:spLocks noGrp="1"/>
          </p:cNvSpPr>
          <p:nvPr>
            <p:ph type="body" orient="vert" idx="1"/>
          </p:nvPr>
        </p:nvSpPr>
        <p:spPr>
          <a:xfrm>
            <a:off x="549274" y="368301"/>
            <a:ext cx="6689726" cy="5575300"/>
          </a:xfrm>
        </p:spPr>
        <p:txBody>
          <a:bodyPr vert="eaVert"/>
          <a:lstStyle>
            <a:lvl5pPr>
              <a:defRPr/>
            </a:lvl5pPr>
          </a:lstStyle>
          <a:p>
            <a:pPr lvl="0"/>
            <a:r>
              <a:rPr lang="fr-CA"/>
              <a:t>Cliquez pour modifier les styles du texte du masque</a:t>
            </a:r>
          </a:p>
          <a:p>
            <a:pPr lvl="1"/>
            <a:r>
              <a:rPr lang="fr-CA"/>
              <a:t>Deuxième niveau</a:t>
            </a:r>
          </a:p>
          <a:p>
            <a:pPr lvl="2"/>
            <a:r>
              <a:rPr lang="fr-CA"/>
              <a:t>Troisième niveau</a:t>
            </a:r>
          </a:p>
          <a:p>
            <a:pPr lvl="3"/>
            <a:r>
              <a:rPr lang="fr-CA"/>
              <a:t>Quatrième niveau</a:t>
            </a:r>
          </a:p>
          <a:p>
            <a:pPr lvl="4"/>
            <a:r>
              <a:rPr lang="fr-CA"/>
              <a:t>Cinquième niveau</a:t>
            </a:r>
            <a:endParaRPr dirty="0"/>
          </a:p>
        </p:txBody>
      </p:sp>
      <p:sp>
        <p:nvSpPr>
          <p:cNvPr id="4" name="Date Placeholder 3"/>
          <p:cNvSpPr>
            <a:spLocks noGrp="1"/>
          </p:cNvSpPr>
          <p:nvPr>
            <p:ph type="dt" sz="half" idx="10"/>
          </p:nvPr>
        </p:nvSpPr>
        <p:spPr/>
        <p:txBody>
          <a:bodyPr/>
          <a:lstStyle/>
          <a:p>
            <a:fld id="{14397D81-4D12-C148-B850-DB19B070B7BB}" type="datetimeFigureOut">
              <a:rPr lang="en-US" smtClean="0"/>
              <a:pPr/>
              <a:t>3/19/2025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1BD389-E435-964E-87A1-D6C5D22FB2FF}"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49275" y="107576"/>
            <a:ext cx="8042276" cy="1336956"/>
          </a:xfrm>
          <a:prstGeom prst="rect">
            <a:avLst/>
          </a:prstGeom>
        </p:spPr>
        <p:txBody>
          <a:bodyPr vert="horz" lIns="91440" tIns="45720" rIns="91440" bIns="45720" rtlCol="0" anchor="b" anchorCtr="0">
            <a:noAutofit/>
          </a:bodyPr>
          <a:lstStyle/>
          <a:p>
            <a:r>
              <a:rPr lang="fr-CA"/>
              <a:t>Cliquez et modifiez le titre</a:t>
            </a:r>
            <a:endParaRPr/>
          </a:p>
        </p:txBody>
      </p:sp>
      <p:sp>
        <p:nvSpPr>
          <p:cNvPr id="3" name="Text Placeholder 2"/>
          <p:cNvSpPr>
            <a:spLocks noGrp="1"/>
          </p:cNvSpPr>
          <p:nvPr>
            <p:ph type="body" idx="1"/>
          </p:nvPr>
        </p:nvSpPr>
        <p:spPr>
          <a:xfrm>
            <a:off x="549275" y="1600201"/>
            <a:ext cx="8042276" cy="4343400"/>
          </a:xfrm>
          <a:prstGeom prst="rect">
            <a:avLst/>
          </a:prstGeom>
        </p:spPr>
        <p:txBody>
          <a:bodyPr vert="horz" lIns="91440" tIns="45720" rIns="91440" bIns="45720" rtlCol="0">
            <a:normAutofit/>
          </a:bodyPr>
          <a:lstStyle/>
          <a:p>
            <a:pPr lvl="0"/>
            <a:r>
              <a:rPr lang="fr-CA"/>
              <a:t>Cliquez pour modifier les styles du texte du masque</a:t>
            </a:r>
          </a:p>
          <a:p>
            <a:pPr lvl="1"/>
            <a:r>
              <a:rPr lang="fr-CA"/>
              <a:t>Deuxième niveau</a:t>
            </a:r>
          </a:p>
          <a:p>
            <a:pPr lvl="2"/>
            <a:r>
              <a:rPr lang="fr-CA"/>
              <a:t>Troisième niveau</a:t>
            </a:r>
          </a:p>
          <a:p>
            <a:pPr lvl="3"/>
            <a:r>
              <a:rPr lang="fr-CA"/>
              <a:t>Quatrième niveau</a:t>
            </a:r>
          </a:p>
          <a:p>
            <a:pPr lvl="4"/>
            <a:r>
              <a:rPr lang="fr-CA"/>
              <a:t>Cinquième niveau</a:t>
            </a:r>
            <a:endParaRPr dirty="0"/>
          </a:p>
        </p:txBody>
      </p:sp>
      <p:sp>
        <p:nvSpPr>
          <p:cNvPr id="4" name="Date Placeholder 3"/>
          <p:cNvSpPr>
            <a:spLocks noGrp="1"/>
          </p:cNvSpPr>
          <p:nvPr>
            <p:ph type="dt" sz="half" idx="2"/>
          </p:nvPr>
        </p:nvSpPr>
        <p:spPr>
          <a:xfrm>
            <a:off x="5629835" y="6275668"/>
            <a:ext cx="2133600" cy="365125"/>
          </a:xfrm>
          <a:prstGeom prst="rect">
            <a:avLst/>
          </a:prstGeom>
        </p:spPr>
        <p:txBody>
          <a:bodyPr vert="horz" lIns="91440" tIns="45720" rIns="91440" bIns="45720" rtlCol="0" anchor="ctr"/>
          <a:lstStyle>
            <a:lvl1pPr algn="r">
              <a:defRPr sz="1200">
                <a:solidFill>
                  <a:schemeClr val="bg1"/>
                </a:solidFill>
              </a:defRPr>
            </a:lvl1pPr>
          </a:lstStyle>
          <a:p>
            <a:fld id="{14397D81-4D12-C148-B850-DB19B070B7BB}" type="datetimeFigureOut">
              <a:rPr lang="en-US" smtClean="0"/>
              <a:pPr/>
              <a:t>3/19/2025</a:t>
            </a:fld>
            <a:endParaRPr lang="en-US"/>
          </a:p>
        </p:txBody>
      </p:sp>
      <p:sp>
        <p:nvSpPr>
          <p:cNvPr id="5" name="Footer Placeholder 4"/>
          <p:cNvSpPr>
            <a:spLocks noGrp="1"/>
          </p:cNvSpPr>
          <p:nvPr>
            <p:ph type="ftr" sz="quarter" idx="3"/>
          </p:nvPr>
        </p:nvSpPr>
        <p:spPr>
          <a:xfrm>
            <a:off x="264458" y="6275668"/>
            <a:ext cx="4840941" cy="365125"/>
          </a:xfrm>
          <a:prstGeom prst="rect">
            <a:avLst/>
          </a:prstGeom>
        </p:spPr>
        <p:txBody>
          <a:bodyPr vert="horz" lIns="91440" tIns="45720" rIns="91440" bIns="45720" rtlCol="0" anchor="ctr"/>
          <a:lstStyle>
            <a:lvl1pPr algn="l">
              <a:defRPr sz="1200">
                <a:solidFill>
                  <a:schemeClr val="bg1"/>
                </a:solidFill>
              </a:defRPr>
            </a:lvl1pPr>
          </a:lstStyle>
          <a:p>
            <a:endParaRPr lang="en-US"/>
          </a:p>
        </p:txBody>
      </p:sp>
      <p:sp>
        <p:nvSpPr>
          <p:cNvPr id="6" name="Slide Number Placeholder 5"/>
          <p:cNvSpPr>
            <a:spLocks noGrp="1"/>
          </p:cNvSpPr>
          <p:nvPr>
            <p:ph type="sldNum" sz="quarter" idx="4"/>
          </p:nvPr>
        </p:nvSpPr>
        <p:spPr>
          <a:xfrm>
            <a:off x="7897906" y="6275668"/>
            <a:ext cx="990600" cy="365125"/>
          </a:xfrm>
          <a:prstGeom prst="rect">
            <a:avLst/>
          </a:prstGeom>
        </p:spPr>
        <p:txBody>
          <a:bodyPr vert="horz" lIns="91440" tIns="45720" rIns="91440" bIns="45720" rtlCol="0" anchor="ctr"/>
          <a:lstStyle>
            <a:lvl1pPr algn="r">
              <a:defRPr sz="3600">
                <a:solidFill>
                  <a:schemeClr val="bg1"/>
                </a:solidFill>
              </a:defRPr>
            </a:lvl1pPr>
          </a:lstStyle>
          <a:p>
            <a:fld id="{281BD389-E435-964E-87A1-D6C5D22FB2FF}"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600" kern="1200">
          <a:solidFill>
            <a:schemeClr val="accent1"/>
          </a:solidFill>
          <a:latin typeface="+mj-lt"/>
          <a:ea typeface="+mj-ea"/>
          <a:cs typeface="+mj-cs"/>
        </a:defRPr>
      </a:lvl1pPr>
    </p:titleStyle>
    <p:bodyStyle>
      <a:lvl1pPr marL="349250" indent="-349250" algn="l" defTabSz="914400" rtl="0" eaLnBrk="1" latinLnBrk="0" hangingPunct="1">
        <a:spcBef>
          <a:spcPts val="2000"/>
        </a:spcBef>
        <a:buClr>
          <a:schemeClr val="accent1">
            <a:lumMod val="60000"/>
            <a:lumOff val="40000"/>
          </a:schemeClr>
        </a:buClr>
        <a:buSzPct val="110000"/>
        <a:buFont typeface="Wingdings 2" pitchFamily="18" charset="2"/>
        <a:buChar char=""/>
        <a:defRPr sz="2400" kern="1200">
          <a:solidFill>
            <a:schemeClr val="tx1">
              <a:lumMod val="65000"/>
              <a:lumOff val="35000"/>
            </a:schemeClr>
          </a:solidFill>
          <a:latin typeface="+mn-lt"/>
          <a:ea typeface="+mn-ea"/>
          <a:cs typeface="+mn-cs"/>
        </a:defRPr>
      </a:lvl1pPr>
      <a:lvl2pPr marL="685800" indent="-336550" algn="l" defTabSz="914400" rtl="0" eaLnBrk="1" latinLnBrk="0" hangingPunct="1">
        <a:spcBef>
          <a:spcPts val="600"/>
        </a:spcBef>
        <a:buClr>
          <a:schemeClr val="accent1">
            <a:lumMod val="75000"/>
          </a:schemeClr>
        </a:buClr>
        <a:buSzPct val="110000"/>
        <a:buFont typeface="Wingdings 2" pitchFamily="18" charset="2"/>
        <a:buChar char=""/>
        <a:defRPr sz="2200" kern="1200">
          <a:solidFill>
            <a:schemeClr val="tx1">
              <a:lumMod val="65000"/>
              <a:lumOff val="35000"/>
            </a:schemeClr>
          </a:solidFill>
          <a:latin typeface="+mn-lt"/>
          <a:ea typeface="+mn-ea"/>
          <a:cs typeface="+mn-cs"/>
        </a:defRPr>
      </a:lvl2pPr>
      <a:lvl3pPr marL="96837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2000" kern="1200">
          <a:solidFill>
            <a:schemeClr val="tx1">
              <a:lumMod val="65000"/>
              <a:lumOff val="35000"/>
            </a:schemeClr>
          </a:solidFill>
          <a:latin typeface="+mn-lt"/>
          <a:ea typeface="+mn-ea"/>
          <a:cs typeface="+mn-cs"/>
        </a:defRPr>
      </a:lvl3pPr>
      <a:lvl4pPr marL="1263650" indent="-295275" algn="l" defTabSz="914400" rtl="0" eaLnBrk="1" latinLnBrk="0" hangingPunct="1">
        <a:spcBef>
          <a:spcPts val="600"/>
        </a:spcBef>
        <a:buClr>
          <a:schemeClr val="accent1">
            <a:lumMod val="75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4pPr>
      <a:lvl5pPr marL="154622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5pPr>
      <a:lvl6pPr marL="1828800"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6pPr>
      <a:lvl7pPr marL="21177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7pPr>
      <a:lvl8pPr marL="2398713"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8pPr>
      <a:lvl9pPr marL="26892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a:solidFill>
            <a:schemeClr val="tx1">
              <a:lumMod val="65000"/>
              <a:lumOff val="35000"/>
            </a:schemeClr>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www.massageinschools.com" TargetMode="External"/><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er 1"/>
          <p:cNvGrpSpPr/>
          <p:nvPr/>
        </p:nvGrpSpPr>
        <p:grpSpPr>
          <a:xfrm>
            <a:off x="609600" y="502213"/>
            <a:ext cx="7924800" cy="1679702"/>
            <a:chOff x="251520" y="1988840"/>
            <a:chExt cx="8534400" cy="1486469"/>
          </a:xfrm>
        </p:grpSpPr>
        <p:sp>
          <p:nvSpPr>
            <p:cNvPr id="6" name="Rectangle 5"/>
            <p:cNvSpPr/>
            <p:nvPr/>
          </p:nvSpPr>
          <p:spPr>
            <a:xfrm>
              <a:off x="8028384" y="1988840"/>
              <a:ext cx="347421" cy="369332"/>
            </a:xfrm>
            <a:prstGeom prst="rect">
              <a:avLst/>
            </a:prstGeom>
          </p:spPr>
          <p:txBody>
            <a:bodyPr wrap="none">
              <a:spAutoFit/>
            </a:bodyPr>
            <a:lstStyle/>
            <a:p>
              <a:r>
                <a:rPr lang="en-GB" dirty="0"/>
                <a:t>™ </a:t>
              </a:r>
              <a:endParaRPr lang="en-US" dirty="0"/>
            </a:p>
          </p:txBody>
        </p:sp>
        <p:sp>
          <p:nvSpPr>
            <p:cNvPr id="11" name="TextBox 10"/>
            <p:cNvSpPr txBox="1"/>
            <p:nvPr/>
          </p:nvSpPr>
          <p:spPr>
            <a:xfrm>
              <a:off x="251520" y="2304118"/>
              <a:ext cx="8534400" cy="1171191"/>
            </a:xfrm>
            <a:prstGeom prst="rect">
              <a:avLst/>
            </a:prstGeom>
            <a:noFill/>
          </p:spPr>
          <p:txBody>
            <a:bodyPr wrap="square" rtlCol="0" anchor="ctr" anchorCtr="1">
              <a:spAutoFit/>
            </a:bodyPr>
            <a:lstStyle/>
            <a:p>
              <a:pPr algn="ctr"/>
              <a:r>
                <a:rPr lang="en-GB" sz="4000" b="1" dirty="0">
                  <a:solidFill>
                    <a:srgbClr val="10569B"/>
                  </a:solidFill>
                  <a:latin typeface="SassoonPrimaryType" panose="00000400000000000000" pitchFamily="2" charset="0"/>
                  <a:cs typeface="Comic Sans MS"/>
                </a:rPr>
                <a:t>Massage in Schools Programme</a:t>
              </a:r>
            </a:p>
            <a:p>
              <a:pPr algn="ctr"/>
              <a:r>
                <a:rPr lang="en-GB" sz="4000" b="1" dirty="0">
                  <a:solidFill>
                    <a:srgbClr val="10569B"/>
                  </a:solidFill>
                  <a:latin typeface="SassoonPrimaryType" panose="00000400000000000000" pitchFamily="2" charset="0"/>
                  <a:cs typeface="Comic Sans MS"/>
                </a:rPr>
                <a:t> MISP</a:t>
              </a:r>
            </a:p>
          </p:txBody>
        </p:sp>
      </p:grpSp>
      <p:sp>
        <p:nvSpPr>
          <p:cNvPr id="13" name="TextBox 12"/>
          <p:cNvSpPr txBox="1"/>
          <p:nvPr/>
        </p:nvSpPr>
        <p:spPr>
          <a:xfrm>
            <a:off x="4268" y="4293096"/>
            <a:ext cx="9023176" cy="923330"/>
          </a:xfrm>
          <a:prstGeom prst="rect">
            <a:avLst/>
          </a:prstGeom>
          <a:noFill/>
        </p:spPr>
        <p:txBody>
          <a:bodyPr wrap="square" rtlCol="0" anchor="t" anchorCtr="1">
            <a:noAutofit/>
          </a:bodyPr>
          <a:lstStyle/>
          <a:p>
            <a:pPr algn="ctr"/>
            <a:r>
              <a:rPr lang="en-AU" sz="2500" b="1" dirty="0">
                <a:solidFill>
                  <a:srgbClr val="10569B"/>
                </a:solidFill>
                <a:latin typeface="SassoonPrimaryType" panose="00000400000000000000" pitchFamily="2" charset="0"/>
                <a:cs typeface="Footlight MT Light"/>
              </a:rPr>
              <a:t>The vision of the Massage in Schools Programme is that every child attending school experiences positive and nurturing touch every day, everywhere in the world. </a:t>
            </a:r>
          </a:p>
          <a:p>
            <a:pPr algn="ctr"/>
            <a:endParaRPr lang="en-AU" sz="2500" dirty="0">
              <a:solidFill>
                <a:srgbClr val="10569B"/>
              </a:solidFill>
              <a:latin typeface="+mj-lt"/>
              <a:cs typeface="Footlight MT Light"/>
            </a:endParaRPr>
          </a:p>
          <a:p>
            <a:endParaRPr lang="en-US" sz="2500" dirty="0">
              <a:latin typeface="+mj-lt"/>
            </a:endParaRPr>
          </a:p>
        </p:txBody>
      </p:sp>
      <p:pic>
        <p:nvPicPr>
          <p:cNvPr id="8" name="I 2" descr="MISA Int. Final.pdf"/>
          <p:cNvPicPr>
            <a:picLocks noChangeAspect="1" noChangeArrowheads="1"/>
          </p:cNvPicPr>
          <p:nvPr/>
        </p:nvPicPr>
        <p:blipFill>
          <a:blip r:embed="rId2" cstate="email"/>
          <a:srcRect/>
          <a:stretch>
            <a:fillRect/>
          </a:stretch>
        </p:blipFill>
        <p:spPr bwMode="auto">
          <a:xfrm>
            <a:off x="3275856" y="5301208"/>
            <a:ext cx="2952328" cy="1787945"/>
          </a:xfrm>
          <a:prstGeom prst="rect">
            <a:avLst/>
          </a:prstGeom>
          <a:noFill/>
          <a:ln w="9525">
            <a:noFill/>
            <a:miter lim="800000"/>
            <a:headEnd/>
            <a:tailEnd/>
          </a:ln>
        </p:spPr>
      </p:pic>
      <p:pic>
        <p:nvPicPr>
          <p:cNvPr id="10" name="Image 9" descr="images.jpeg"/>
          <p:cNvPicPr>
            <a:picLocks noChangeAspect="1"/>
          </p:cNvPicPr>
          <p:nvPr/>
        </p:nvPicPr>
        <p:blipFill>
          <a:blip r:embed="rId3" cstate="print"/>
          <a:stretch>
            <a:fillRect/>
          </a:stretch>
        </p:blipFill>
        <p:spPr>
          <a:xfrm>
            <a:off x="4000590" y="2489689"/>
            <a:ext cx="1494048" cy="1454731"/>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28600" y="363852"/>
            <a:ext cx="8362951" cy="1336956"/>
          </a:xfrm>
        </p:spPr>
        <p:txBody>
          <a:bodyPr/>
          <a:lstStyle/>
          <a:p>
            <a:r>
              <a:rPr lang="en-AU" b="1" dirty="0">
                <a:solidFill>
                  <a:srgbClr val="3154BA"/>
                </a:solidFill>
                <a:latin typeface="SassoonPrimaryType" panose="00000400000000000000" pitchFamily="2" charset="0"/>
              </a:rPr>
              <a:t>Characteristics of the MISP</a:t>
            </a:r>
            <a:r>
              <a:rPr lang="en-AU" b="1" dirty="0">
                <a:solidFill>
                  <a:srgbClr val="3154BA"/>
                </a:solidFill>
              </a:rPr>
              <a:t>:</a:t>
            </a:r>
            <a:br>
              <a:rPr lang="en-AU" b="1" dirty="0">
                <a:solidFill>
                  <a:srgbClr val="3154BA"/>
                </a:solidFill>
              </a:rPr>
            </a:br>
            <a:endParaRPr lang="en-AU" b="1" dirty="0">
              <a:solidFill>
                <a:srgbClr val="3154BA"/>
              </a:solidFill>
            </a:endParaRPr>
          </a:p>
        </p:txBody>
      </p:sp>
      <p:sp>
        <p:nvSpPr>
          <p:cNvPr id="3" name="Espace réservé du contenu 2"/>
          <p:cNvSpPr>
            <a:spLocks noGrp="1"/>
          </p:cNvSpPr>
          <p:nvPr>
            <p:ph idx="1"/>
          </p:nvPr>
        </p:nvSpPr>
        <p:spPr/>
        <p:txBody>
          <a:bodyPr/>
          <a:lstStyle/>
          <a:p>
            <a:pPr marL="285750" indent="-285750">
              <a:buClr>
                <a:srgbClr val="008000"/>
              </a:buClr>
              <a:buFont typeface="Wingdings" panose="05000000000000000000" pitchFamily="2" charset="2"/>
              <a:buChar char="ü"/>
            </a:pPr>
            <a:r>
              <a:rPr lang="en-US" altLang="zh-HK" sz="2800" b="1" dirty="0">
                <a:solidFill>
                  <a:srgbClr val="0070C0"/>
                </a:solidFill>
                <a:latin typeface="SassoonPrimaryType" panose="00000400000000000000" pitchFamily="2" charset="0"/>
              </a:rPr>
              <a:t> </a:t>
            </a:r>
            <a:r>
              <a:rPr lang="en-US" altLang="zh-HK" b="1" dirty="0">
                <a:solidFill>
                  <a:srgbClr val="0070C0"/>
                </a:solidFill>
                <a:latin typeface="SassoonPrimaryType" panose="00000400000000000000" pitchFamily="2" charset="0"/>
              </a:rPr>
              <a:t>World-wide recognised professional programme</a:t>
            </a:r>
          </a:p>
          <a:p>
            <a:pPr marL="285750" indent="-285750">
              <a:buClr>
                <a:srgbClr val="008000"/>
              </a:buClr>
              <a:buFont typeface="Wingdings" panose="05000000000000000000" pitchFamily="2" charset="2"/>
              <a:buChar char="ü"/>
            </a:pPr>
            <a:r>
              <a:rPr lang="en-US" altLang="zh-HK" b="1" dirty="0">
                <a:solidFill>
                  <a:srgbClr val="0070C0"/>
                </a:solidFill>
                <a:latin typeface="SassoonPrimaryType" panose="00000400000000000000" pitchFamily="2" charset="0"/>
              </a:rPr>
              <a:t> Positive touch for children</a:t>
            </a:r>
          </a:p>
          <a:p>
            <a:pPr marL="285750" lvl="0" indent="-285750">
              <a:buClr>
                <a:srgbClr val="008000"/>
              </a:buClr>
              <a:buFont typeface="Wingdings" panose="05000000000000000000" pitchFamily="2" charset="2"/>
              <a:buChar char="ü"/>
            </a:pPr>
            <a:r>
              <a:rPr lang="en-US" altLang="zh-HK" b="1" dirty="0">
                <a:solidFill>
                  <a:srgbClr val="0070C0"/>
                </a:solidFill>
                <a:latin typeface="SassoonPrimaryType" panose="00000400000000000000" pitchFamily="2" charset="0"/>
              </a:rPr>
              <a:t>A fully clothed approach</a:t>
            </a:r>
          </a:p>
          <a:p>
            <a:pPr marL="285750" indent="-285750">
              <a:buClr>
                <a:srgbClr val="008000"/>
              </a:buClr>
              <a:buFont typeface="Wingdings" panose="05000000000000000000" pitchFamily="2" charset="2"/>
              <a:buChar char="ü"/>
            </a:pPr>
            <a:r>
              <a:rPr lang="en-US" altLang="zh-HK" b="1" dirty="0">
                <a:solidFill>
                  <a:srgbClr val="0070C0"/>
                </a:solidFill>
                <a:latin typeface="SassoonPrimaryType" panose="00000400000000000000" pitchFamily="2" charset="0"/>
              </a:rPr>
              <a:t>Child to child massage routine</a:t>
            </a:r>
          </a:p>
          <a:p>
            <a:pPr marL="285750" indent="-285750">
              <a:buClr>
                <a:srgbClr val="008000"/>
              </a:buClr>
              <a:buFont typeface="Wingdings" panose="05000000000000000000" pitchFamily="2" charset="2"/>
              <a:buChar char="ü"/>
            </a:pPr>
            <a:r>
              <a:rPr lang="en-US" altLang="zh-HK" b="1" dirty="0">
                <a:solidFill>
                  <a:srgbClr val="0070C0"/>
                </a:solidFill>
                <a:latin typeface="SassoonPrimaryType" panose="00000400000000000000" pitchFamily="2" charset="0"/>
              </a:rPr>
              <a:t> Entire routine takes less than 15 </a:t>
            </a:r>
            <a:r>
              <a:rPr lang="en-US" altLang="zh-HK" b="1" dirty="0" err="1">
                <a:solidFill>
                  <a:srgbClr val="0070C0"/>
                </a:solidFill>
                <a:latin typeface="SassoonPrimaryType" panose="00000400000000000000" pitchFamily="2" charset="0"/>
              </a:rPr>
              <a:t>mins</a:t>
            </a:r>
            <a:endParaRPr lang="en-US" altLang="zh-HK" b="1" dirty="0">
              <a:solidFill>
                <a:srgbClr val="0070C0"/>
              </a:solidFill>
              <a:latin typeface="SassoonPrimaryType" panose="00000400000000000000" pitchFamily="2" charset="0"/>
            </a:endParaRPr>
          </a:p>
          <a:p>
            <a:pPr>
              <a:buClr>
                <a:srgbClr val="0070C0"/>
              </a:buClr>
            </a:pPr>
            <a:endParaRPr lang="en-US" altLang="zh-HK" sz="2800" dirty="0">
              <a:solidFill>
                <a:srgbClr val="0070C0"/>
              </a:solidFill>
            </a:endParaRPr>
          </a:p>
          <a:p>
            <a:endParaRPr lang="zh-HK" altLang="en-US" dirty="0"/>
          </a:p>
          <a:p>
            <a:pPr>
              <a:buClr>
                <a:srgbClr val="295EA9"/>
              </a:buClr>
              <a:buFont typeface="Wingdings" charset="2"/>
              <a:buChar char="§"/>
            </a:pPr>
            <a:endParaRPr lang="en-GB" dirty="0">
              <a:solidFill>
                <a:srgbClr val="A31D51"/>
              </a:solidFill>
            </a:endParaRPr>
          </a:p>
        </p:txBody>
      </p:sp>
      <p:pic>
        <p:nvPicPr>
          <p:cNvPr id="4" name="Image 8" descr="MISA Int. smaller.pdf"/>
          <p:cNvPicPr>
            <a:picLocks noChangeAspect="1"/>
          </p:cNvPicPr>
          <p:nvPr/>
        </p:nvPicPr>
        <p:blipFill>
          <a:blip r:embed="rId2" cstate="email"/>
          <a:stretch>
            <a:fillRect/>
          </a:stretch>
        </p:blipFill>
        <p:spPr>
          <a:xfrm>
            <a:off x="7467600" y="5690213"/>
            <a:ext cx="1676400" cy="1167787"/>
          </a:xfrm>
          <a:prstGeom prst="rect">
            <a:avLst/>
          </a:prstGeom>
        </p:spPr>
      </p:pic>
      <p:pic>
        <p:nvPicPr>
          <p:cNvPr id="5" name="Picture 4">
            <a:extLst>
              <a:ext uri="{FF2B5EF4-FFF2-40B4-BE49-F238E27FC236}">
                <a16:creationId xmlns:a16="http://schemas.microsoft.com/office/drawing/2014/main" id="{96E0C52D-0F7F-4FE1-B581-AE85DC1BC24F}"/>
              </a:ext>
            </a:extLst>
          </p:cNvPr>
          <p:cNvPicPr>
            <a:picLocks noChangeAspect="1"/>
          </p:cNvPicPr>
          <p:nvPr/>
        </p:nvPicPr>
        <p:blipFill>
          <a:blip r:embed="rId3"/>
          <a:stretch>
            <a:fillRect/>
          </a:stretch>
        </p:blipFill>
        <p:spPr>
          <a:xfrm>
            <a:off x="6007392" y="1976898"/>
            <a:ext cx="2920415" cy="4590916"/>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67544" y="-243408"/>
            <a:ext cx="8042276" cy="1336956"/>
          </a:xfrm>
        </p:spPr>
        <p:txBody>
          <a:bodyPr/>
          <a:lstStyle/>
          <a:p>
            <a:r>
              <a:rPr lang="en-GB" sz="4400" b="1" dirty="0">
                <a:solidFill>
                  <a:srgbClr val="1367BA"/>
                </a:solidFill>
                <a:latin typeface="SassoonPrimaryType" panose="00000400000000000000" pitchFamily="2" charset="0"/>
              </a:rPr>
              <a:t>Why</a:t>
            </a:r>
            <a:r>
              <a:rPr lang="fr-FR" sz="4400" b="1" dirty="0">
                <a:solidFill>
                  <a:srgbClr val="1367BA"/>
                </a:solidFill>
                <a:latin typeface="SassoonPrimaryType" panose="00000400000000000000" pitchFamily="2" charset="0"/>
              </a:rPr>
              <a:t> do </a:t>
            </a:r>
            <a:r>
              <a:rPr lang="en-GB" sz="4400" b="1" dirty="0">
                <a:solidFill>
                  <a:srgbClr val="1367BA"/>
                </a:solidFill>
                <a:latin typeface="SassoonPrimaryType" panose="00000400000000000000" pitchFamily="2" charset="0"/>
              </a:rPr>
              <a:t>we</a:t>
            </a:r>
            <a:r>
              <a:rPr lang="fr-FR" sz="4400" b="1" dirty="0">
                <a:solidFill>
                  <a:srgbClr val="1367BA"/>
                </a:solidFill>
                <a:latin typeface="SassoonPrimaryType" panose="00000400000000000000" pitchFamily="2" charset="0"/>
              </a:rPr>
              <a:t> </a:t>
            </a:r>
            <a:r>
              <a:rPr lang="en-GB" sz="4400" b="1" dirty="0">
                <a:solidFill>
                  <a:srgbClr val="1367BA"/>
                </a:solidFill>
                <a:latin typeface="SassoonPrimaryType" panose="00000400000000000000" pitchFamily="2" charset="0"/>
              </a:rPr>
              <a:t>need</a:t>
            </a:r>
            <a:r>
              <a:rPr lang="fr-FR" sz="4400" b="1" dirty="0">
                <a:solidFill>
                  <a:srgbClr val="1367BA"/>
                </a:solidFill>
                <a:latin typeface="SassoonPrimaryType" panose="00000400000000000000" pitchFamily="2" charset="0"/>
              </a:rPr>
              <a:t> the MISP?</a:t>
            </a:r>
          </a:p>
        </p:txBody>
      </p:sp>
      <p:sp>
        <p:nvSpPr>
          <p:cNvPr id="3" name="Espace réservé du contenu 2"/>
          <p:cNvSpPr>
            <a:spLocks noGrp="1"/>
          </p:cNvSpPr>
          <p:nvPr>
            <p:ph idx="1"/>
          </p:nvPr>
        </p:nvSpPr>
        <p:spPr>
          <a:xfrm>
            <a:off x="467762" y="1268760"/>
            <a:ext cx="8127181" cy="4997151"/>
          </a:xfrm>
        </p:spPr>
        <p:txBody>
          <a:bodyPr>
            <a:normAutofit fontScale="92500" lnSpcReduction="20000"/>
          </a:bodyPr>
          <a:lstStyle/>
          <a:p>
            <a:pPr marL="0" indent="0">
              <a:buNone/>
            </a:pPr>
            <a:r>
              <a:rPr lang="en-GB" sz="1400" dirty="0">
                <a:solidFill>
                  <a:schemeClr val="bg1"/>
                </a:solidFill>
                <a:latin typeface="SassoonPrimaryType" panose="00000400000000000000" pitchFamily="2" charset="0"/>
              </a:rPr>
              <a:t>Neuroscientific studies show that humans beings need touch.  The skin is our bodies largest sensory organ and is directly connected to our nervous system.  Without touch, human beings cannot survive or develop in a healthy way, physically, socially or emotionally. </a:t>
            </a:r>
          </a:p>
          <a:p>
            <a:pPr marL="0" indent="0">
              <a:buNone/>
            </a:pPr>
            <a:r>
              <a:rPr lang="en-GB" sz="1400" dirty="0">
                <a:solidFill>
                  <a:schemeClr val="bg1"/>
                </a:solidFill>
                <a:latin typeface="SassoonPrimaryType" panose="00000400000000000000" pitchFamily="2" charset="0"/>
              </a:rPr>
              <a:t>Official studies carried out on massage itself state, among other things, that massage helps to strengthen the immune system, lower stress levels, and increase the production of relaxing hormones. Feedback from parents, teachers and children from schools practising the programme report numerous positive effects on the children including:</a:t>
            </a:r>
          </a:p>
          <a:p>
            <a:pPr marL="0" indent="0">
              <a:buNone/>
            </a:pPr>
            <a:endParaRPr lang="en-GB" sz="1400" dirty="0">
              <a:solidFill>
                <a:schemeClr val="bg1"/>
              </a:solidFill>
              <a:latin typeface="SassoonPrimaryType" panose="00000400000000000000" pitchFamily="2" charset="0"/>
            </a:endParaRPr>
          </a:p>
          <a:p>
            <a:pPr marL="0" indent="0">
              <a:spcBef>
                <a:spcPts val="0"/>
              </a:spcBef>
              <a:buNone/>
            </a:pPr>
            <a:r>
              <a:rPr lang="en-GB" sz="1400" dirty="0">
                <a:solidFill>
                  <a:schemeClr val="bg1"/>
                </a:solidFill>
                <a:latin typeface="SassoonPrimaryType" panose="00000400000000000000" pitchFamily="2" charset="0"/>
              </a:rPr>
              <a:t>*Calmer, reduction in stress levels</a:t>
            </a:r>
          </a:p>
          <a:p>
            <a:pPr marL="0" indent="0">
              <a:spcBef>
                <a:spcPts val="0"/>
              </a:spcBef>
              <a:buNone/>
            </a:pPr>
            <a:r>
              <a:rPr lang="en-GB" sz="1400" dirty="0">
                <a:solidFill>
                  <a:schemeClr val="bg1"/>
                </a:solidFill>
                <a:latin typeface="SassoonPrimaryType" panose="00000400000000000000" pitchFamily="2" charset="0"/>
              </a:rPr>
              <a:t>*Better sleep </a:t>
            </a:r>
          </a:p>
          <a:p>
            <a:pPr marL="0" indent="0">
              <a:spcBef>
                <a:spcPts val="0"/>
              </a:spcBef>
              <a:buNone/>
            </a:pPr>
            <a:r>
              <a:rPr lang="en-GB" sz="1400" dirty="0">
                <a:solidFill>
                  <a:schemeClr val="bg1"/>
                </a:solidFill>
                <a:latin typeface="SassoonPrimaryType" panose="00000400000000000000" pitchFamily="2" charset="0"/>
              </a:rPr>
              <a:t>*Improved self esteem</a:t>
            </a:r>
          </a:p>
          <a:p>
            <a:pPr marL="0" indent="0">
              <a:spcBef>
                <a:spcPts val="0"/>
              </a:spcBef>
              <a:buNone/>
            </a:pPr>
            <a:r>
              <a:rPr lang="en-GB" sz="1400" dirty="0">
                <a:solidFill>
                  <a:schemeClr val="bg1"/>
                </a:solidFill>
                <a:latin typeface="SassoonPrimaryType" panose="00000400000000000000" pitchFamily="2" charset="0"/>
              </a:rPr>
              <a:t>*Building respect and trust for others</a:t>
            </a:r>
          </a:p>
          <a:p>
            <a:pPr marL="0" indent="0">
              <a:spcBef>
                <a:spcPts val="0"/>
              </a:spcBef>
              <a:buNone/>
            </a:pPr>
            <a:r>
              <a:rPr lang="en-GB" sz="1400" dirty="0">
                <a:solidFill>
                  <a:schemeClr val="bg1"/>
                </a:solidFill>
                <a:latin typeface="SassoonPrimaryType" panose="00000400000000000000" pitchFamily="2" charset="0"/>
              </a:rPr>
              <a:t>*Develops gratitude</a:t>
            </a:r>
          </a:p>
          <a:p>
            <a:pPr marL="0" indent="0">
              <a:spcBef>
                <a:spcPts val="0"/>
              </a:spcBef>
              <a:buNone/>
            </a:pPr>
            <a:r>
              <a:rPr lang="en-GB" sz="1400" dirty="0">
                <a:solidFill>
                  <a:schemeClr val="bg1"/>
                </a:solidFill>
                <a:latin typeface="SassoonPrimaryType" panose="00000400000000000000" pitchFamily="2" charset="0"/>
              </a:rPr>
              <a:t>*Building relationships with others and reduces isolation</a:t>
            </a:r>
          </a:p>
          <a:p>
            <a:pPr marL="0" indent="0">
              <a:spcBef>
                <a:spcPts val="0"/>
              </a:spcBef>
              <a:buNone/>
            </a:pPr>
            <a:r>
              <a:rPr lang="en-GB" sz="1400" dirty="0">
                <a:solidFill>
                  <a:schemeClr val="bg1"/>
                </a:solidFill>
                <a:latin typeface="SassoonPrimaryType" panose="00000400000000000000" pitchFamily="2" charset="0"/>
              </a:rPr>
              <a:t>*Ready to listen and learn</a:t>
            </a:r>
          </a:p>
          <a:p>
            <a:pPr marL="0" indent="0">
              <a:spcBef>
                <a:spcPts val="0"/>
              </a:spcBef>
              <a:buNone/>
            </a:pPr>
            <a:r>
              <a:rPr lang="en-GB" sz="1400" dirty="0">
                <a:solidFill>
                  <a:schemeClr val="bg1"/>
                </a:solidFill>
                <a:latin typeface="SassoonPrimaryType" panose="00000400000000000000" pitchFamily="2" charset="0"/>
              </a:rPr>
              <a:t>*Understanding of how to self calm</a:t>
            </a:r>
          </a:p>
          <a:p>
            <a:pPr marL="0" indent="0">
              <a:spcBef>
                <a:spcPts val="0"/>
              </a:spcBef>
              <a:buNone/>
            </a:pPr>
            <a:r>
              <a:rPr lang="en-GB" sz="1400" dirty="0">
                <a:solidFill>
                  <a:schemeClr val="bg1"/>
                </a:solidFill>
                <a:latin typeface="SassoonPrimaryType" panose="00000400000000000000" pitchFamily="2" charset="0"/>
              </a:rPr>
              <a:t>*Less aggressive</a:t>
            </a:r>
          </a:p>
          <a:p>
            <a:pPr marL="0" indent="0">
              <a:spcBef>
                <a:spcPts val="0"/>
              </a:spcBef>
              <a:buNone/>
            </a:pPr>
            <a:r>
              <a:rPr lang="en-GB" sz="1400" dirty="0">
                <a:solidFill>
                  <a:schemeClr val="bg1"/>
                </a:solidFill>
                <a:latin typeface="SassoonPrimaryType" panose="00000400000000000000" pitchFamily="2" charset="0"/>
              </a:rPr>
              <a:t>*Builds a sense of belonging</a:t>
            </a:r>
          </a:p>
          <a:p>
            <a:pPr marL="0" indent="0">
              <a:spcBef>
                <a:spcPts val="0"/>
              </a:spcBef>
              <a:buNone/>
            </a:pPr>
            <a:r>
              <a:rPr lang="en-GB" sz="1400" dirty="0">
                <a:solidFill>
                  <a:schemeClr val="bg1"/>
                </a:solidFill>
                <a:latin typeface="SassoonPrimaryType" panose="00000400000000000000" pitchFamily="2" charset="0"/>
              </a:rPr>
              <a:t>*Improved concentration</a:t>
            </a:r>
          </a:p>
          <a:p>
            <a:pPr marL="0" indent="0">
              <a:spcBef>
                <a:spcPts val="0"/>
              </a:spcBef>
              <a:buNone/>
            </a:pPr>
            <a:r>
              <a:rPr lang="en-GB" sz="1400" dirty="0">
                <a:solidFill>
                  <a:schemeClr val="bg1"/>
                </a:solidFill>
                <a:latin typeface="SassoonPrimaryType" panose="00000400000000000000" pitchFamily="2" charset="0"/>
              </a:rPr>
              <a:t>*Equality </a:t>
            </a:r>
          </a:p>
          <a:p>
            <a:pPr marL="0" indent="0">
              <a:spcBef>
                <a:spcPts val="0"/>
              </a:spcBef>
              <a:buNone/>
            </a:pPr>
            <a:r>
              <a:rPr lang="en-GB" sz="1400" dirty="0">
                <a:solidFill>
                  <a:schemeClr val="bg1"/>
                </a:solidFill>
                <a:latin typeface="SassoonPrimaryType" panose="00000400000000000000" pitchFamily="2" charset="0"/>
              </a:rPr>
              <a:t>*Understanding of appropriate touch and consent</a:t>
            </a:r>
          </a:p>
          <a:p>
            <a:pPr marL="0" indent="0">
              <a:spcBef>
                <a:spcPts val="0"/>
              </a:spcBef>
              <a:buNone/>
            </a:pPr>
            <a:r>
              <a:rPr lang="en-GB" sz="1400" dirty="0">
                <a:solidFill>
                  <a:schemeClr val="bg1"/>
                </a:solidFill>
                <a:latin typeface="SassoonPrimaryType" panose="00000400000000000000" pitchFamily="2" charset="0"/>
              </a:rPr>
              <a:t>*Understanding differences between themselves and others</a:t>
            </a:r>
          </a:p>
          <a:p>
            <a:pPr marL="0" indent="0">
              <a:spcBef>
                <a:spcPts val="0"/>
              </a:spcBef>
              <a:buNone/>
            </a:pPr>
            <a:r>
              <a:rPr lang="en-GB" sz="1400" dirty="0">
                <a:solidFill>
                  <a:schemeClr val="bg1"/>
                </a:solidFill>
                <a:latin typeface="SassoonPrimaryType" panose="00000400000000000000" pitchFamily="2" charset="0"/>
              </a:rPr>
              <a:t>*An activity all can be involved in which is not target orientated</a:t>
            </a:r>
          </a:p>
          <a:p>
            <a:pPr marL="0" indent="0">
              <a:buNone/>
            </a:pPr>
            <a:r>
              <a:rPr lang="en-GB" sz="1400" dirty="0">
                <a:solidFill>
                  <a:schemeClr val="bg1"/>
                </a:solidFill>
                <a:latin typeface="SassoonPrimaryType" panose="00000400000000000000" pitchFamily="2" charset="0"/>
              </a:rPr>
              <a:t>In enabling children to have regular positive touch experiences they will hopefully be able to bring the positive effects of nurturing touch into adulthood. </a:t>
            </a:r>
          </a:p>
        </p:txBody>
      </p:sp>
      <p:pic>
        <p:nvPicPr>
          <p:cNvPr id="9" name="Image 8" descr="MISA Int. smaller.pdf"/>
          <p:cNvPicPr>
            <a:picLocks noChangeAspect="1"/>
          </p:cNvPicPr>
          <p:nvPr/>
        </p:nvPicPr>
        <p:blipFill>
          <a:blip r:embed="rId2" cstate="email"/>
          <a:stretch>
            <a:fillRect/>
          </a:stretch>
        </p:blipFill>
        <p:spPr>
          <a:xfrm>
            <a:off x="7467600" y="5690213"/>
            <a:ext cx="1676400" cy="963973"/>
          </a:xfrm>
          <a:prstGeom prst="rect">
            <a:avLst/>
          </a:prstGeom>
        </p:spPr>
      </p:pic>
    </p:spTree>
    <p:extLst>
      <p:ext uri="{BB962C8B-B14F-4D97-AF65-F5344CB8AC3E}">
        <p14:creationId xmlns:p14="http://schemas.microsoft.com/office/powerpoint/2010/main" val="39082655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189CFF"/>
            </a:gs>
            <a:gs pos="74000">
              <a:schemeClr val="tx1"/>
            </a:gs>
            <a:gs pos="83000">
              <a:schemeClr val="tx1"/>
            </a:gs>
            <a:gs pos="100000">
              <a:schemeClr val="tx1"/>
            </a:gs>
          </a:gsLst>
          <a:lin ang="5400000" scaled="1"/>
        </a:gradFill>
        <a:effectLst/>
      </p:bgPr>
    </p:bg>
    <p:spTree>
      <p:nvGrpSpPr>
        <p:cNvPr id="1" name=""/>
        <p:cNvGrpSpPr/>
        <p:nvPr/>
      </p:nvGrpSpPr>
      <p:grpSpPr>
        <a:xfrm>
          <a:off x="0" y="0"/>
          <a:ext cx="0" cy="0"/>
          <a:chOff x="0" y="0"/>
          <a:chExt cx="0" cy="0"/>
        </a:xfrm>
      </p:grpSpPr>
      <p:sp>
        <p:nvSpPr>
          <p:cNvPr id="3" name="TextBox 2"/>
          <p:cNvSpPr txBox="1"/>
          <p:nvPr/>
        </p:nvSpPr>
        <p:spPr>
          <a:xfrm>
            <a:off x="467544" y="476672"/>
            <a:ext cx="8352928" cy="5016758"/>
          </a:xfrm>
          <a:prstGeom prst="rect">
            <a:avLst/>
          </a:prstGeom>
          <a:noFill/>
        </p:spPr>
        <p:txBody>
          <a:bodyPr wrap="square" rtlCol="0">
            <a:spAutoFit/>
          </a:bodyPr>
          <a:lstStyle/>
          <a:p>
            <a:r>
              <a:rPr lang="en-GB" sz="4000" dirty="0">
                <a:solidFill>
                  <a:schemeClr val="bg1"/>
                </a:solidFill>
                <a:latin typeface="SassoonPrimaryType" panose="00000400000000000000" pitchFamily="2" charset="0"/>
              </a:rPr>
              <a:t>At Milford Infants’ School Peer Massage takes place in classes at least three times a week. </a:t>
            </a:r>
          </a:p>
          <a:p>
            <a:r>
              <a:rPr lang="en-GB" sz="4000" dirty="0">
                <a:solidFill>
                  <a:schemeClr val="bg1"/>
                </a:solidFill>
                <a:latin typeface="SassoonPrimaryType" panose="00000400000000000000" pitchFamily="2" charset="0"/>
              </a:rPr>
              <a:t>The children follow a 15 stroke routine which has been developed by physiotherapist and is </a:t>
            </a:r>
          </a:p>
          <a:p>
            <a:r>
              <a:rPr lang="en-GB" sz="4000" dirty="0">
                <a:solidFill>
                  <a:schemeClr val="bg1"/>
                </a:solidFill>
                <a:latin typeface="SassoonPrimaryType" panose="00000400000000000000" pitchFamily="2" charset="0"/>
              </a:rPr>
              <a:t>based on therapeutic </a:t>
            </a:r>
          </a:p>
          <a:p>
            <a:r>
              <a:rPr lang="en-GB" sz="4000" dirty="0">
                <a:solidFill>
                  <a:schemeClr val="bg1"/>
                </a:solidFill>
                <a:latin typeface="SassoonPrimaryType" panose="00000400000000000000" pitchFamily="2" charset="0"/>
              </a:rPr>
              <a:t>massage strokes. </a:t>
            </a:r>
            <a:endParaRPr lang="en-GB" sz="3600" dirty="0">
              <a:solidFill>
                <a:schemeClr val="bg1"/>
              </a:solidFill>
              <a:latin typeface="SassoonPrimaryType" panose="00000400000000000000" pitchFamily="2" charset="0"/>
            </a:endParaRPr>
          </a:p>
        </p:txBody>
      </p:sp>
      <p:pic>
        <p:nvPicPr>
          <p:cNvPr id="2" name="Picture 1">
            <a:extLst>
              <a:ext uri="{FF2B5EF4-FFF2-40B4-BE49-F238E27FC236}">
                <a16:creationId xmlns:a16="http://schemas.microsoft.com/office/drawing/2014/main" id="{7517E820-A948-4C39-BB9D-72D45B2715D2}"/>
              </a:ext>
            </a:extLst>
          </p:cNvPr>
          <p:cNvPicPr>
            <a:picLocks noChangeAspect="1"/>
          </p:cNvPicPr>
          <p:nvPr/>
        </p:nvPicPr>
        <p:blipFill>
          <a:blip r:embed="rId2"/>
          <a:stretch>
            <a:fillRect/>
          </a:stretch>
        </p:blipFill>
        <p:spPr>
          <a:xfrm>
            <a:off x="5976639" y="3591506"/>
            <a:ext cx="2843833" cy="3237068"/>
          </a:xfrm>
          <a:prstGeom prst="rect">
            <a:avLst/>
          </a:prstGeom>
        </p:spPr>
      </p:pic>
    </p:spTree>
    <p:extLst>
      <p:ext uri="{BB962C8B-B14F-4D97-AF65-F5344CB8AC3E}">
        <p14:creationId xmlns:p14="http://schemas.microsoft.com/office/powerpoint/2010/main" val="19539620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666773"/>
            <a:ext cx="8042276" cy="5040560"/>
          </a:xfrm>
        </p:spPr>
        <p:txBody>
          <a:bodyPr>
            <a:noAutofit/>
          </a:bodyPr>
          <a:lstStyle/>
          <a:p>
            <a:pPr marL="0" indent="0">
              <a:buNone/>
            </a:pPr>
            <a:r>
              <a:rPr lang="en-GB" sz="2800" dirty="0">
                <a:solidFill>
                  <a:srgbClr val="004274"/>
                </a:solidFill>
                <a:latin typeface="SassoonPrimaryType" panose="00000400000000000000" pitchFamily="2" charset="0"/>
              </a:rPr>
              <a:t>Some children are more sensitive to touch than others. </a:t>
            </a:r>
          </a:p>
          <a:p>
            <a:pPr marL="0" indent="0">
              <a:buNone/>
            </a:pPr>
            <a:r>
              <a:rPr lang="en-GB" sz="2800" dirty="0">
                <a:solidFill>
                  <a:srgbClr val="004274"/>
                </a:solidFill>
                <a:latin typeface="SassoonPrimaryType" panose="00000400000000000000" pitchFamily="2" charset="0"/>
              </a:rPr>
              <a:t>For this reason, the teacher models what the children are going to be expected to do so they can make an informed decision as to whether or not to take part.</a:t>
            </a:r>
          </a:p>
          <a:p>
            <a:pPr marL="0" indent="0">
              <a:buNone/>
            </a:pPr>
            <a:r>
              <a:rPr lang="en-GB" sz="2800" dirty="0">
                <a:solidFill>
                  <a:srgbClr val="004274"/>
                </a:solidFill>
                <a:latin typeface="SassoonPrimaryType" panose="00000400000000000000" pitchFamily="2" charset="0"/>
              </a:rPr>
              <a:t>The children are given opportunities </a:t>
            </a:r>
          </a:p>
          <a:p>
            <a:pPr marL="0" indent="0">
              <a:buNone/>
            </a:pPr>
            <a:r>
              <a:rPr lang="en-GB" sz="2800" dirty="0">
                <a:solidFill>
                  <a:srgbClr val="004274"/>
                </a:solidFill>
                <a:latin typeface="SassoonPrimaryType" panose="00000400000000000000" pitchFamily="2" charset="0"/>
              </a:rPr>
              <a:t>to tell their partner how they would</a:t>
            </a:r>
          </a:p>
          <a:p>
            <a:pPr marL="0" indent="0">
              <a:buNone/>
            </a:pPr>
            <a:r>
              <a:rPr lang="en-GB" sz="2800" dirty="0">
                <a:solidFill>
                  <a:srgbClr val="004274"/>
                </a:solidFill>
                <a:latin typeface="SassoonPrimaryType" panose="00000400000000000000" pitchFamily="2" charset="0"/>
              </a:rPr>
              <a:t>like their massage firm or soft. </a:t>
            </a:r>
          </a:p>
        </p:txBody>
      </p:sp>
      <p:pic>
        <p:nvPicPr>
          <p:cNvPr id="2" name="Picture 1">
            <a:extLst>
              <a:ext uri="{FF2B5EF4-FFF2-40B4-BE49-F238E27FC236}">
                <a16:creationId xmlns:a16="http://schemas.microsoft.com/office/drawing/2014/main" id="{B05E25A3-7B75-434A-A584-3ABD3A697DBD}"/>
              </a:ext>
            </a:extLst>
          </p:cNvPr>
          <p:cNvPicPr>
            <a:picLocks noChangeAspect="1"/>
          </p:cNvPicPr>
          <p:nvPr/>
        </p:nvPicPr>
        <p:blipFill>
          <a:blip r:embed="rId2"/>
          <a:stretch>
            <a:fillRect/>
          </a:stretch>
        </p:blipFill>
        <p:spPr>
          <a:xfrm>
            <a:off x="5957945" y="2681536"/>
            <a:ext cx="2812152" cy="4176464"/>
          </a:xfrm>
          <a:prstGeom prst="rect">
            <a:avLst/>
          </a:prstGeom>
        </p:spPr>
      </p:pic>
    </p:spTree>
    <p:extLst>
      <p:ext uri="{BB962C8B-B14F-4D97-AF65-F5344CB8AC3E}">
        <p14:creationId xmlns:p14="http://schemas.microsoft.com/office/powerpoint/2010/main" val="11850086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527680" y="287348"/>
            <a:ext cx="8153400" cy="1200329"/>
          </a:xfrm>
          <a:prstGeom prst="rect">
            <a:avLst/>
          </a:prstGeom>
          <a:noFill/>
        </p:spPr>
        <p:txBody>
          <a:bodyPr wrap="square" rtlCol="0">
            <a:spAutoFit/>
          </a:bodyPr>
          <a:lstStyle/>
          <a:p>
            <a:r>
              <a:rPr lang="en-US" sz="3600" b="1" dirty="0">
                <a:solidFill>
                  <a:srgbClr val="10569B"/>
                </a:solidFill>
                <a:latin typeface="SassoonPrimaryType" panose="00000400000000000000" pitchFamily="2" charset="0"/>
              </a:rPr>
              <a:t>Quotes from children at Milford Infants’ after taking part in Peer Massage</a:t>
            </a:r>
          </a:p>
        </p:txBody>
      </p:sp>
      <p:sp>
        <p:nvSpPr>
          <p:cNvPr id="10" name="TextBox 9"/>
          <p:cNvSpPr txBox="1"/>
          <p:nvPr/>
        </p:nvSpPr>
        <p:spPr>
          <a:xfrm>
            <a:off x="228600" y="1295400"/>
            <a:ext cx="3911352" cy="5632311"/>
          </a:xfrm>
          <a:prstGeom prst="rect">
            <a:avLst/>
          </a:prstGeom>
          <a:noFill/>
        </p:spPr>
        <p:txBody>
          <a:bodyPr wrap="square" rtlCol="0">
            <a:spAutoFit/>
          </a:bodyPr>
          <a:lstStyle/>
          <a:p>
            <a:endParaRPr lang="af-ZA" sz="3000" b="1" dirty="0">
              <a:solidFill>
                <a:srgbClr val="189CFF"/>
              </a:solidFill>
              <a:latin typeface="SassoonPrimaryType" panose="00000400000000000000" pitchFamily="2" charset="0"/>
            </a:endParaRPr>
          </a:p>
          <a:p>
            <a:r>
              <a:rPr lang="af-ZA" sz="3000" b="1" dirty="0">
                <a:solidFill>
                  <a:srgbClr val="189CFF"/>
                </a:solidFill>
                <a:latin typeface="SassoonPrimaryType" panose="00000400000000000000" pitchFamily="2" charset="0"/>
              </a:rPr>
              <a:t>“Massage makes me </a:t>
            </a:r>
          </a:p>
          <a:p>
            <a:r>
              <a:rPr lang="af-ZA" sz="3000" b="1" dirty="0">
                <a:solidFill>
                  <a:srgbClr val="189CFF"/>
                </a:solidFill>
                <a:latin typeface="SassoonPrimaryType" panose="00000400000000000000" pitchFamily="2" charset="0"/>
              </a:rPr>
              <a:t>feel special”</a:t>
            </a:r>
          </a:p>
          <a:p>
            <a:endParaRPr lang="af-ZA" sz="3000" b="1" dirty="0">
              <a:solidFill>
                <a:srgbClr val="189CFF"/>
              </a:solidFill>
              <a:latin typeface="SassoonPrimaryType" panose="00000400000000000000" pitchFamily="2" charset="0"/>
            </a:endParaRPr>
          </a:p>
          <a:p>
            <a:r>
              <a:rPr lang="af-ZA" sz="3000" b="1" dirty="0">
                <a:solidFill>
                  <a:srgbClr val="FF6600"/>
                </a:solidFill>
                <a:latin typeface="SassoonPrimaryType" panose="00000400000000000000" pitchFamily="2" charset="0"/>
              </a:rPr>
              <a:t>“I love doing the </a:t>
            </a:r>
          </a:p>
          <a:p>
            <a:r>
              <a:rPr lang="af-ZA" sz="3000" b="1" dirty="0">
                <a:solidFill>
                  <a:srgbClr val="FF6600"/>
                </a:solidFill>
                <a:latin typeface="SassoonPrimaryType" panose="00000400000000000000" pitchFamily="2" charset="0"/>
              </a:rPr>
              <a:t>massage because it </a:t>
            </a:r>
          </a:p>
          <a:p>
            <a:r>
              <a:rPr lang="af-ZA" sz="3000" b="1" dirty="0">
                <a:solidFill>
                  <a:srgbClr val="FF6600"/>
                </a:solidFill>
                <a:latin typeface="SassoonPrimaryType" panose="00000400000000000000" pitchFamily="2" charset="0"/>
              </a:rPr>
              <a:t>makes me have</a:t>
            </a:r>
          </a:p>
          <a:p>
            <a:r>
              <a:rPr lang="af-ZA" sz="3000" b="1" dirty="0">
                <a:solidFill>
                  <a:srgbClr val="FF6600"/>
                </a:solidFill>
                <a:latin typeface="SassoonPrimaryType" panose="00000400000000000000" pitchFamily="2" charset="0"/>
              </a:rPr>
              <a:t>more friends”</a:t>
            </a:r>
            <a:endParaRPr lang="af-ZA" sz="3000" b="1" dirty="0">
              <a:solidFill>
                <a:srgbClr val="008000"/>
              </a:solidFill>
              <a:latin typeface="SassoonPrimaryType" panose="00000400000000000000" pitchFamily="2" charset="0"/>
            </a:endParaRPr>
          </a:p>
          <a:p>
            <a:endParaRPr lang="af-ZA" sz="3000" b="1" dirty="0">
              <a:solidFill>
                <a:srgbClr val="32D82C"/>
              </a:solidFill>
              <a:latin typeface="SassoonPrimaryType" panose="00000400000000000000" pitchFamily="2" charset="0"/>
            </a:endParaRPr>
          </a:p>
          <a:p>
            <a:pPr>
              <a:spcAft>
                <a:spcPts val="1200"/>
              </a:spcAft>
            </a:pPr>
            <a:r>
              <a:rPr lang="af-ZA" sz="3000" b="1" dirty="0">
                <a:solidFill>
                  <a:srgbClr val="32D82C"/>
                </a:solidFill>
                <a:latin typeface="SassoonPrimaryType" panose="00000400000000000000" pitchFamily="2" charset="0"/>
              </a:rPr>
              <a:t>“It makes me feel all calm and relaxed”</a:t>
            </a:r>
            <a:br>
              <a:rPr lang="af-ZA" sz="3000" b="1" i="1" dirty="0">
                <a:solidFill>
                  <a:srgbClr val="008000"/>
                </a:solidFill>
                <a:latin typeface="+mj-lt"/>
              </a:rPr>
            </a:br>
            <a:endParaRPr lang="af-ZA" sz="3000" b="1" i="1" dirty="0">
              <a:solidFill>
                <a:srgbClr val="008000"/>
              </a:solidFill>
              <a:latin typeface="+mj-lt"/>
            </a:endParaRPr>
          </a:p>
        </p:txBody>
      </p:sp>
      <p:pic>
        <p:nvPicPr>
          <p:cNvPr id="6" name="Image 8" descr="MISA Int. smaller.pdf"/>
          <p:cNvPicPr>
            <a:picLocks noChangeAspect="1"/>
          </p:cNvPicPr>
          <p:nvPr/>
        </p:nvPicPr>
        <p:blipFill>
          <a:blip r:embed="rId2" cstate="email"/>
          <a:stretch>
            <a:fillRect/>
          </a:stretch>
        </p:blipFill>
        <p:spPr>
          <a:xfrm>
            <a:off x="7696200" y="5867400"/>
            <a:ext cx="1447800" cy="990600"/>
          </a:xfrm>
          <a:prstGeom prst="rect">
            <a:avLst/>
          </a:prstGeom>
        </p:spPr>
      </p:pic>
      <p:sp>
        <p:nvSpPr>
          <p:cNvPr id="8" name="TextBox 7">
            <a:extLst>
              <a:ext uri="{FF2B5EF4-FFF2-40B4-BE49-F238E27FC236}">
                <a16:creationId xmlns:a16="http://schemas.microsoft.com/office/drawing/2014/main" id="{7E3975D5-2188-4433-86AC-7476A90E9088}"/>
              </a:ext>
            </a:extLst>
          </p:cNvPr>
          <p:cNvSpPr txBox="1"/>
          <p:nvPr/>
        </p:nvSpPr>
        <p:spPr>
          <a:xfrm>
            <a:off x="4474427" y="1391539"/>
            <a:ext cx="3911352" cy="5170646"/>
          </a:xfrm>
          <a:prstGeom prst="rect">
            <a:avLst/>
          </a:prstGeom>
          <a:noFill/>
        </p:spPr>
        <p:txBody>
          <a:bodyPr wrap="square" rtlCol="0">
            <a:spAutoFit/>
          </a:bodyPr>
          <a:lstStyle/>
          <a:p>
            <a:endParaRPr lang="af-ZA" sz="3000" b="1" dirty="0">
              <a:solidFill>
                <a:srgbClr val="189CFF"/>
              </a:solidFill>
              <a:latin typeface="SassoonPrimaryType" panose="00000400000000000000" pitchFamily="2" charset="0"/>
            </a:endParaRPr>
          </a:p>
          <a:p>
            <a:r>
              <a:rPr lang="af-ZA" sz="3000" b="1" dirty="0">
                <a:solidFill>
                  <a:srgbClr val="189CFF"/>
                </a:solidFill>
                <a:latin typeface="SassoonPrimaryType" panose="00000400000000000000" pitchFamily="2" charset="0"/>
              </a:rPr>
              <a:t>“It makes me calm nown after a busy playtime!</a:t>
            </a:r>
          </a:p>
          <a:p>
            <a:endParaRPr lang="af-ZA" sz="3000" b="1" dirty="0">
              <a:solidFill>
                <a:srgbClr val="189CFF"/>
              </a:solidFill>
              <a:latin typeface="SassoonPrimaryType" panose="00000400000000000000" pitchFamily="2" charset="0"/>
            </a:endParaRPr>
          </a:p>
          <a:p>
            <a:r>
              <a:rPr lang="af-ZA" sz="3000" b="1" dirty="0">
                <a:solidFill>
                  <a:srgbClr val="FF6600"/>
                </a:solidFill>
                <a:latin typeface="SassoonPrimaryType" panose="00000400000000000000" pitchFamily="2" charset="0"/>
              </a:rPr>
              <a:t>“It’s so relaxing”</a:t>
            </a:r>
          </a:p>
          <a:p>
            <a:endParaRPr lang="af-ZA" sz="3000" b="1" dirty="0">
              <a:solidFill>
                <a:srgbClr val="32D82C"/>
              </a:solidFill>
              <a:latin typeface="SassoonPrimaryType" panose="00000400000000000000" pitchFamily="2" charset="0"/>
            </a:endParaRPr>
          </a:p>
          <a:p>
            <a:pPr>
              <a:spcAft>
                <a:spcPts val="1200"/>
              </a:spcAft>
            </a:pPr>
            <a:r>
              <a:rPr lang="af-ZA" sz="3000" b="1" dirty="0">
                <a:solidFill>
                  <a:srgbClr val="32D82C"/>
                </a:solidFill>
                <a:latin typeface="SassoonPrimaryType" panose="00000400000000000000" pitchFamily="2" charset="0"/>
              </a:rPr>
              <a:t>“Alfie gave me the best massage, I feel a bit sleepy now!”</a:t>
            </a:r>
            <a:br>
              <a:rPr lang="af-ZA" sz="3000" b="1" i="1" dirty="0">
                <a:solidFill>
                  <a:srgbClr val="008000"/>
                </a:solidFill>
                <a:latin typeface="+mj-lt"/>
              </a:rPr>
            </a:br>
            <a:endParaRPr lang="af-ZA" sz="3000" b="1" i="1" dirty="0">
              <a:solidFill>
                <a:srgbClr val="008000"/>
              </a:solidFill>
              <a:latin typeface="+mj-lt"/>
            </a:endParaRPr>
          </a:p>
        </p:txBody>
      </p:sp>
    </p:spTree>
    <p:extLst>
      <p:ext uri="{BB962C8B-B14F-4D97-AF65-F5344CB8AC3E}">
        <p14:creationId xmlns:p14="http://schemas.microsoft.com/office/powerpoint/2010/main" val="20506456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971600" y="228600"/>
            <a:ext cx="7350968" cy="769441"/>
          </a:xfrm>
          <a:prstGeom prst="rect">
            <a:avLst/>
          </a:prstGeom>
          <a:noFill/>
        </p:spPr>
        <p:txBody>
          <a:bodyPr wrap="square" rtlCol="0">
            <a:spAutoFit/>
          </a:bodyPr>
          <a:lstStyle/>
          <a:p>
            <a:pPr algn="ctr"/>
            <a:r>
              <a:rPr lang="en-US" sz="4400" b="1" dirty="0">
                <a:solidFill>
                  <a:srgbClr val="10569B"/>
                </a:solidFill>
                <a:latin typeface="SassoonPrimaryType" panose="00000400000000000000" pitchFamily="2" charset="0"/>
              </a:rPr>
              <a:t>Quotes from Teachers </a:t>
            </a:r>
            <a:endParaRPr lang="en-GB" sz="4400" b="1" dirty="0">
              <a:solidFill>
                <a:srgbClr val="10569B"/>
              </a:solidFill>
              <a:latin typeface="SassoonPrimaryType" panose="00000400000000000000" pitchFamily="2" charset="0"/>
            </a:endParaRPr>
          </a:p>
        </p:txBody>
      </p:sp>
      <p:sp>
        <p:nvSpPr>
          <p:cNvPr id="10" name="TextBox 9"/>
          <p:cNvSpPr txBox="1"/>
          <p:nvPr/>
        </p:nvSpPr>
        <p:spPr>
          <a:xfrm>
            <a:off x="179512" y="1124744"/>
            <a:ext cx="8815273" cy="5755422"/>
          </a:xfrm>
          <a:prstGeom prst="rect">
            <a:avLst/>
          </a:prstGeom>
          <a:noFill/>
        </p:spPr>
        <p:txBody>
          <a:bodyPr wrap="square" rtlCol="0">
            <a:spAutoFit/>
          </a:bodyPr>
          <a:lstStyle/>
          <a:p>
            <a:pPr algn="r"/>
            <a:r>
              <a:rPr lang="en-US" sz="2300" b="1" i="1" dirty="0">
                <a:solidFill>
                  <a:srgbClr val="FF9C1C"/>
                </a:solidFill>
                <a:latin typeface="Bradley Hand ITC" pitchFamily="66" charset="0"/>
                <a:cs typeface="Times New Roman" pitchFamily="18" charset="0"/>
              </a:rPr>
              <a:t>                           “</a:t>
            </a:r>
            <a:r>
              <a:rPr lang="en-US" sz="2300" dirty="0">
                <a:solidFill>
                  <a:srgbClr val="FF9C1C"/>
                </a:solidFill>
                <a:latin typeface="SassoonPrimaryType" panose="00000400000000000000" pitchFamily="2" charset="0"/>
                <a:cs typeface="Times New Roman" pitchFamily="18" charset="0"/>
              </a:rPr>
              <a:t>The first thing I noticed when children came  into my classroom and already knew the </a:t>
            </a:r>
          </a:p>
          <a:p>
            <a:pPr algn="r"/>
            <a:r>
              <a:rPr lang="en-US" sz="2300" dirty="0">
                <a:solidFill>
                  <a:srgbClr val="FF9C1C"/>
                </a:solidFill>
                <a:latin typeface="SassoonPrimaryType" panose="00000400000000000000" pitchFamily="2" charset="0"/>
                <a:cs typeface="Times New Roman" pitchFamily="18" charset="0"/>
              </a:rPr>
              <a:t>massage is that they were respectful </a:t>
            </a:r>
          </a:p>
          <a:p>
            <a:pPr algn="r"/>
            <a:r>
              <a:rPr lang="en-US" sz="2300" dirty="0">
                <a:solidFill>
                  <a:srgbClr val="FF9C1C"/>
                </a:solidFill>
                <a:latin typeface="SassoonPrimaryType" panose="00000400000000000000" pitchFamily="2" charset="0"/>
                <a:cs typeface="Times New Roman" pitchFamily="18" charset="0"/>
              </a:rPr>
              <a:t>to their classmates and to me”</a:t>
            </a:r>
          </a:p>
          <a:p>
            <a:pPr algn="ctr"/>
            <a:endParaRPr lang="en-US" sz="2300" dirty="0">
              <a:solidFill>
                <a:srgbClr val="E98810"/>
              </a:solidFill>
              <a:latin typeface="SassoonPrimaryType" panose="00000400000000000000" pitchFamily="2" charset="0"/>
              <a:cs typeface="Times New Roman" pitchFamily="18" charset="0"/>
            </a:endParaRPr>
          </a:p>
          <a:p>
            <a:pPr algn="ctr"/>
            <a:endParaRPr lang="en-US" sz="2300" dirty="0">
              <a:solidFill>
                <a:srgbClr val="E98810"/>
              </a:solidFill>
              <a:latin typeface="SassoonPrimaryType" panose="00000400000000000000" pitchFamily="2" charset="0"/>
              <a:cs typeface="Times New Roman" pitchFamily="18" charset="0"/>
            </a:endParaRPr>
          </a:p>
          <a:p>
            <a:pPr algn="r"/>
            <a:r>
              <a:rPr lang="en-US" sz="2300" dirty="0">
                <a:solidFill>
                  <a:srgbClr val="3B956B"/>
                </a:solidFill>
                <a:latin typeface="SassoonPrimaryType" panose="00000400000000000000" pitchFamily="2" charset="0"/>
                <a:cs typeface="Times New Roman" pitchFamily="18" charset="0"/>
              </a:rPr>
              <a:t>“I’ve noticed changes in how the children show </a:t>
            </a:r>
          </a:p>
          <a:p>
            <a:pPr algn="r"/>
            <a:r>
              <a:rPr lang="en-US" sz="2300" dirty="0">
                <a:solidFill>
                  <a:srgbClr val="3B956B"/>
                </a:solidFill>
                <a:latin typeface="SassoonPrimaryType" panose="00000400000000000000" pitchFamily="2" charset="0"/>
                <a:cs typeface="Times New Roman" pitchFamily="18" charset="0"/>
              </a:rPr>
              <a:t> consideration, and share and resolve conflicts, </a:t>
            </a:r>
          </a:p>
          <a:p>
            <a:pPr algn="r"/>
            <a:r>
              <a:rPr lang="en-US" sz="2300" dirty="0">
                <a:solidFill>
                  <a:srgbClr val="3B956B"/>
                </a:solidFill>
                <a:latin typeface="SassoonPrimaryType" panose="00000400000000000000" pitchFamily="2" charset="0"/>
                <a:cs typeface="Times New Roman" pitchFamily="18" charset="0"/>
              </a:rPr>
              <a:t>it certainly helps them build new relationships.</a:t>
            </a:r>
          </a:p>
          <a:p>
            <a:pPr algn="ctr"/>
            <a:endParaRPr lang="en-GB" sz="2300" dirty="0">
              <a:solidFill>
                <a:srgbClr val="055DBE"/>
              </a:solidFill>
              <a:latin typeface="SassoonPrimaryType" panose="00000400000000000000" pitchFamily="2" charset="0"/>
              <a:cs typeface="Times New Roman" pitchFamily="18" charset="0"/>
            </a:endParaRPr>
          </a:p>
          <a:p>
            <a:pPr algn="ctr"/>
            <a:endParaRPr lang="en-GB" sz="2300" dirty="0">
              <a:solidFill>
                <a:srgbClr val="055DBE"/>
              </a:solidFill>
              <a:latin typeface="SassoonPrimaryType" panose="00000400000000000000" pitchFamily="2" charset="0"/>
              <a:cs typeface="Times New Roman" pitchFamily="18" charset="0"/>
            </a:endParaRPr>
          </a:p>
          <a:p>
            <a:pPr algn="ctr"/>
            <a:r>
              <a:rPr lang="en-US" sz="2300" dirty="0">
                <a:solidFill>
                  <a:srgbClr val="E98810"/>
                </a:solidFill>
                <a:latin typeface="SassoonPrimaryType" panose="00000400000000000000" pitchFamily="2" charset="0"/>
                <a:cs typeface="Times New Roman" pitchFamily="18" charset="0"/>
              </a:rPr>
              <a:t>           </a:t>
            </a:r>
            <a:r>
              <a:rPr lang="en-US" sz="2300" dirty="0">
                <a:solidFill>
                  <a:srgbClr val="189CFF"/>
                </a:solidFill>
                <a:latin typeface="SassoonPrimaryType" panose="00000400000000000000" pitchFamily="2" charset="0"/>
                <a:cs typeface="Times New Roman" pitchFamily="18" charset="0"/>
              </a:rPr>
              <a:t>“After the afternoon massage, </a:t>
            </a:r>
          </a:p>
          <a:p>
            <a:pPr algn="ctr"/>
            <a:r>
              <a:rPr lang="en-US" sz="2300" dirty="0">
                <a:solidFill>
                  <a:srgbClr val="189CFF"/>
                </a:solidFill>
                <a:latin typeface="SassoonPrimaryType" panose="00000400000000000000" pitchFamily="2" charset="0"/>
                <a:cs typeface="Times New Roman" pitchFamily="18" charset="0"/>
              </a:rPr>
              <a:t>                              the children are in a really good place.  It works                                        						well to calm them after lunch and helps them be ready to listen and learn.</a:t>
            </a:r>
          </a:p>
          <a:p>
            <a:pPr algn="ctr"/>
            <a:endParaRPr lang="en-US" sz="2300" dirty="0">
              <a:solidFill>
                <a:srgbClr val="055DBE"/>
              </a:solidFill>
              <a:latin typeface="SassoonPrimaryType" panose="00000400000000000000" pitchFamily="2" charset="0"/>
              <a:cs typeface="Times New Roman" pitchFamily="18" charset="0"/>
            </a:endParaRPr>
          </a:p>
        </p:txBody>
      </p:sp>
      <p:pic>
        <p:nvPicPr>
          <p:cNvPr id="9" name="Image 8" descr="MISA Int. smaller.pdf"/>
          <p:cNvPicPr>
            <a:picLocks noChangeAspect="1"/>
          </p:cNvPicPr>
          <p:nvPr/>
        </p:nvPicPr>
        <p:blipFill>
          <a:blip r:embed="rId3" cstate="email"/>
          <a:stretch>
            <a:fillRect/>
          </a:stretch>
        </p:blipFill>
        <p:spPr>
          <a:xfrm>
            <a:off x="7467600" y="5690213"/>
            <a:ext cx="1676400" cy="963973"/>
          </a:xfrm>
          <a:prstGeom prst="rect">
            <a:avLst/>
          </a:prstGeom>
        </p:spPr>
      </p:pic>
      <p:pic>
        <p:nvPicPr>
          <p:cNvPr id="2" name="Picture 1">
            <a:extLst>
              <a:ext uri="{FF2B5EF4-FFF2-40B4-BE49-F238E27FC236}">
                <a16:creationId xmlns:a16="http://schemas.microsoft.com/office/drawing/2014/main" id="{C1380B05-580C-4D09-83E1-7300FAB5FAB9}"/>
              </a:ext>
            </a:extLst>
          </p:cNvPr>
          <p:cNvPicPr>
            <a:picLocks noChangeAspect="1"/>
          </p:cNvPicPr>
          <p:nvPr/>
        </p:nvPicPr>
        <p:blipFill>
          <a:blip r:embed="rId4"/>
          <a:stretch>
            <a:fillRect/>
          </a:stretch>
        </p:blipFill>
        <p:spPr>
          <a:xfrm>
            <a:off x="179512" y="1628800"/>
            <a:ext cx="3149762" cy="2235315"/>
          </a:xfrm>
          <a:prstGeom prst="rect">
            <a:avLst/>
          </a:prstGeom>
        </p:spPr>
      </p:pic>
    </p:spTree>
    <p:extLst>
      <p:ext uri="{BB962C8B-B14F-4D97-AF65-F5344CB8AC3E}">
        <p14:creationId xmlns:p14="http://schemas.microsoft.com/office/powerpoint/2010/main" val="15109390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189CFF"/>
            </a:gs>
            <a:gs pos="74000">
              <a:schemeClr val="tx1"/>
            </a:gs>
            <a:gs pos="83000">
              <a:schemeClr val="tx1"/>
            </a:gs>
            <a:gs pos="100000">
              <a:schemeClr val="tx1"/>
            </a:gs>
          </a:gsLst>
          <a:lin ang="5400000" scaled="1"/>
        </a:gradFill>
        <a:effectLst/>
      </p:bgPr>
    </p:bg>
    <p:spTree>
      <p:nvGrpSpPr>
        <p:cNvPr id="1" name=""/>
        <p:cNvGrpSpPr/>
        <p:nvPr/>
      </p:nvGrpSpPr>
      <p:grpSpPr>
        <a:xfrm>
          <a:off x="0" y="0"/>
          <a:ext cx="0" cy="0"/>
          <a:chOff x="0" y="0"/>
          <a:chExt cx="0" cy="0"/>
        </a:xfrm>
      </p:grpSpPr>
      <p:sp>
        <p:nvSpPr>
          <p:cNvPr id="3" name="TextBox 2"/>
          <p:cNvSpPr txBox="1"/>
          <p:nvPr/>
        </p:nvSpPr>
        <p:spPr>
          <a:xfrm>
            <a:off x="433036" y="764704"/>
            <a:ext cx="8352928" cy="5450531"/>
          </a:xfrm>
          <a:prstGeom prst="rect">
            <a:avLst/>
          </a:prstGeom>
          <a:noFill/>
        </p:spPr>
        <p:txBody>
          <a:bodyPr wrap="square" rtlCol="0">
            <a:spAutoFit/>
          </a:bodyPr>
          <a:lstStyle/>
          <a:p>
            <a:pPr>
              <a:lnSpc>
                <a:spcPct val="150000"/>
              </a:lnSpc>
            </a:pPr>
            <a:r>
              <a:rPr lang="en-GB" dirty="0">
                <a:solidFill>
                  <a:schemeClr val="bg1"/>
                </a:solidFill>
                <a:latin typeface="SassoonPrimaryType" panose="00000400000000000000" pitchFamily="2" charset="0"/>
              </a:rPr>
              <a:t>The teachers explains to the children that we will be using our hands and carry out ‘Massage Strokes’ on a partner.  Our hands will be on top of their clothes.   The massage will be relaxing.  It will help us feel calm.  The massage will help us to feel happy and help us to concentrate. </a:t>
            </a:r>
          </a:p>
          <a:p>
            <a:pPr>
              <a:lnSpc>
                <a:spcPct val="150000"/>
              </a:lnSpc>
            </a:pPr>
            <a:endParaRPr lang="en-GB" dirty="0">
              <a:solidFill>
                <a:schemeClr val="bg1"/>
              </a:solidFill>
              <a:latin typeface="SassoonPrimaryType" panose="00000400000000000000" pitchFamily="2" charset="0"/>
            </a:endParaRPr>
          </a:p>
          <a:p>
            <a:pPr>
              <a:lnSpc>
                <a:spcPct val="150000"/>
              </a:lnSpc>
            </a:pPr>
            <a:r>
              <a:rPr lang="en-GB" dirty="0">
                <a:solidFill>
                  <a:schemeClr val="bg1"/>
                </a:solidFill>
                <a:latin typeface="SassoonPrimaryType" panose="00000400000000000000" pitchFamily="2" charset="0"/>
              </a:rPr>
              <a:t>*The children can be given, or choose partners.</a:t>
            </a:r>
          </a:p>
          <a:p>
            <a:pPr>
              <a:lnSpc>
                <a:spcPct val="150000"/>
              </a:lnSpc>
            </a:pPr>
            <a:r>
              <a:rPr lang="en-GB" dirty="0">
                <a:solidFill>
                  <a:schemeClr val="bg1"/>
                </a:solidFill>
                <a:latin typeface="SassoonPrimaryType" panose="00000400000000000000" pitchFamily="2" charset="0"/>
              </a:rPr>
              <a:t>*The child giving the massage will sit behind their partner.  They will turn to their partner and ask ‘can I give you a massage’.  At this point the child can choose to accept, or politely decline (in which case they can sit and watch)</a:t>
            </a:r>
          </a:p>
          <a:p>
            <a:pPr>
              <a:lnSpc>
                <a:spcPct val="150000"/>
              </a:lnSpc>
            </a:pPr>
            <a:r>
              <a:rPr lang="en-GB" dirty="0">
                <a:solidFill>
                  <a:schemeClr val="bg1"/>
                </a:solidFill>
                <a:latin typeface="SassoonPrimaryType" panose="00000400000000000000" pitchFamily="2" charset="0"/>
              </a:rPr>
              <a:t>*The children follow the 15 stroke sequence as modelled by their class teacher. </a:t>
            </a:r>
          </a:p>
          <a:p>
            <a:pPr>
              <a:lnSpc>
                <a:spcPct val="150000"/>
              </a:lnSpc>
            </a:pPr>
            <a:r>
              <a:rPr lang="en-GB" dirty="0">
                <a:solidFill>
                  <a:schemeClr val="bg1"/>
                </a:solidFill>
                <a:latin typeface="SassoonPrimaryType" panose="00000400000000000000" pitchFamily="2" charset="0"/>
              </a:rPr>
              <a:t>*The children who have received the massage turn to their partner and say ‘thank you’.</a:t>
            </a:r>
          </a:p>
          <a:p>
            <a:pPr>
              <a:lnSpc>
                <a:spcPct val="150000"/>
              </a:lnSpc>
            </a:pPr>
            <a:r>
              <a:rPr lang="en-GB" dirty="0">
                <a:solidFill>
                  <a:schemeClr val="bg1"/>
                </a:solidFill>
                <a:latin typeface="SassoonPrimaryType" panose="00000400000000000000" pitchFamily="2" charset="0"/>
              </a:rPr>
              <a:t>*The class are then asked to swap with their partner; so the child who has received a massage then carries it out on their partner.</a:t>
            </a:r>
          </a:p>
        </p:txBody>
      </p:sp>
    </p:spTree>
    <p:extLst>
      <p:ext uri="{BB962C8B-B14F-4D97-AF65-F5344CB8AC3E}">
        <p14:creationId xmlns:p14="http://schemas.microsoft.com/office/powerpoint/2010/main" val="18763131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0" y="332656"/>
            <a:ext cx="9144000" cy="2123658"/>
          </a:xfrm>
          <a:prstGeom prst="rect">
            <a:avLst/>
          </a:prstGeom>
          <a:noFill/>
        </p:spPr>
        <p:txBody>
          <a:bodyPr wrap="square" rtlCol="0">
            <a:spAutoFit/>
          </a:bodyPr>
          <a:lstStyle/>
          <a:p>
            <a:pPr algn="ctr"/>
            <a:r>
              <a:rPr lang="af-ZA" sz="4400" b="1" dirty="0">
                <a:solidFill>
                  <a:srgbClr val="10569B"/>
                </a:solidFill>
                <a:latin typeface="SassoonPrimaryType" panose="00000400000000000000" pitchFamily="2" charset="0"/>
              </a:rPr>
              <a:t>For more Information:</a:t>
            </a:r>
          </a:p>
          <a:p>
            <a:pPr algn="ctr"/>
            <a:r>
              <a:rPr lang="af-ZA" sz="4400" b="1" dirty="0">
                <a:solidFill>
                  <a:srgbClr val="10569B"/>
                </a:solidFill>
                <a:latin typeface="SassoonPrimaryType" panose="00000400000000000000" pitchFamily="2" charset="0"/>
                <a:hlinkClick r:id="rId2"/>
              </a:rPr>
              <a:t>www.massageinschools.com</a:t>
            </a:r>
            <a:endParaRPr lang="af-ZA" sz="4400" b="1" dirty="0">
              <a:solidFill>
                <a:srgbClr val="10569B"/>
              </a:solidFill>
              <a:latin typeface="SassoonPrimaryType" panose="00000400000000000000" pitchFamily="2" charset="0"/>
            </a:endParaRPr>
          </a:p>
          <a:p>
            <a:pPr algn="ctr"/>
            <a:r>
              <a:rPr lang="af-ZA" sz="4400" b="1" dirty="0">
                <a:solidFill>
                  <a:srgbClr val="10569B"/>
                </a:solidFill>
                <a:latin typeface="SassoonPrimaryType" panose="00000400000000000000" pitchFamily="2" charset="0"/>
              </a:rPr>
              <a:t>  </a:t>
            </a:r>
          </a:p>
        </p:txBody>
      </p:sp>
      <p:pic>
        <p:nvPicPr>
          <p:cNvPr id="5" name="Image 8" descr="MISA Int. smaller.pdf"/>
          <p:cNvPicPr>
            <a:picLocks noChangeAspect="1"/>
          </p:cNvPicPr>
          <p:nvPr/>
        </p:nvPicPr>
        <p:blipFill>
          <a:blip r:embed="rId3" cstate="email"/>
          <a:stretch>
            <a:fillRect/>
          </a:stretch>
        </p:blipFill>
        <p:spPr>
          <a:xfrm>
            <a:off x="7467600" y="5690213"/>
            <a:ext cx="1676400" cy="963973"/>
          </a:xfrm>
          <a:prstGeom prst="rect">
            <a:avLst/>
          </a:prstGeom>
        </p:spPr>
      </p:pic>
      <p:pic>
        <p:nvPicPr>
          <p:cNvPr id="10" name="Image 9" descr="Touch-in-Schools-Book-e1362614499684.jpg"/>
          <p:cNvPicPr>
            <a:picLocks noChangeAspect="1"/>
          </p:cNvPicPr>
          <p:nvPr/>
        </p:nvPicPr>
        <p:blipFill>
          <a:blip r:embed="rId4" cstate="print"/>
          <a:stretch>
            <a:fillRect/>
          </a:stretch>
        </p:blipFill>
        <p:spPr>
          <a:xfrm>
            <a:off x="3276600" y="2168282"/>
            <a:ext cx="3102428" cy="4402094"/>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8" descr="MISA Int. smaller.pdf"/>
          <p:cNvPicPr>
            <a:picLocks noChangeAspect="1"/>
          </p:cNvPicPr>
          <p:nvPr/>
        </p:nvPicPr>
        <p:blipFill>
          <a:blip r:embed="rId2" cstate="email"/>
          <a:stretch>
            <a:fillRect/>
          </a:stretch>
        </p:blipFill>
        <p:spPr>
          <a:xfrm>
            <a:off x="7467600" y="5690213"/>
            <a:ext cx="1676400" cy="963973"/>
          </a:xfrm>
          <a:prstGeom prst="rect">
            <a:avLst/>
          </a:prstGeom>
        </p:spPr>
      </p:pic>
      <p:pic>
        <p:nvPicPr>
          <p:cNvPr id="6" name="Image 5" descr="school_children_raising_their_hands_in_class_1574r-08423b.jpg"/>
          <p:cNvPicPr>
            <a:picLocks noChangeAspect="1"/>
          </p:cNvPicPr>
          <p:nvPr/>
        </p:nvPicPr>
        <p:blipFill>
          <a:blip r:embed="rId3" cstate="print"/>
          <a:stretch>
            <a:fillRect/>
          </a:stretch>
        </p:blipFill>
        <p:spPr>
          <a:xfrm>
            <a:off x="1511300" y="980728"/>
            <a:ext cx="5956300" cy="3510232"/>
          </a:xfrm>
          <a:prstGeom prst="rect">
            <a:avLst/>
          </a:prstGeom>
        </p:spPr>
      </p:pic>
      <p:sp>
        <p:nvSpPr>
          <p:cNvPr id="7" name="TextBox 6"/>
          <p:cNvSpPr txBox="1"/>
          <p:nvPr/>
        </p:nvSpPr>
        <p:spPr>
          <a:xfrm>
            <a:off x="637022" y="4705866"/>
            <a:ext cx="7704856" cy="769441"/>
          </a:xfrm>
          <a:prstGeom prst="rect">
            <a:avLst/>
          </a:prstGeom>
          <a:noFill/>
        </p:spPr>
        <p:txBody>
          <a:bodyPr wrap="square" rtlCol="0">
            <a:spAutoFit/>
          </a:bodyPr>
          <a:lstStyle/>
          <a:p>
            <a:pPr algn="ctr"/>
            <a:r>
              <a:rPr lang="af-ZA" sz="4400" b="1" dirty="0">
                <a:solidFill>
                  <a:srgbClr val="10569B"/>
                </a:solidFill>
                <a:latin typeface="SassoonPrimaryType" panose="00000400000000000000" pitchFamily="2" charset="0"/>
              </a:rPr>
              <a:t>www.misa.org.uk</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rise">
  <a:themeElements>
    <a:clrScheme name="Tradition">
      <a:dk1>
        <a:srgbClr val="FFFFFF"/>
      </a:dk1>
      <a:lt1>
        <a:srgbClr val="000000"/>
      </a:lt1>
      <a:dk2>
        <a:srgbClr val="D28E11"/>
      </a:dk2>
      <a:lt2>
        <a:srgbClr val="F2E2AB"/>
      </a:lt2>
      <a:accent1>
        <a:srgbClr val="6B4A0B"/>
      </a:accent1>
      <a:accent2>
        <a:srgbClr val="790A14"/>
      </a:accent2>
      <a:accent3>
        <a:srgbClr val="908342"/>
      </a:accent3>
      <a:accent4>
        <a:srgbClr val="423E5C"/>
      </a:accent4>
      <a:accent5>
        <a:srgbClr val="641345"/>
      </a:accent5>
      <a:accent6>
        <a:srgbClr val="748A2F"/>
      </a:accent6>
      <a:hlink>
        <a:srgbClr val="DD7E0E"/>
      </a:hlink>
      <a:folHlink>
        <a:srgbClr val="7F6F6F"/>
      </a:folHlink>
    </a:clrScheme>
    <a:fontScheme name="Brise">
      <a:majorFont>
        <a:latin typeface="News Gothic MT"/>
        <a:ea typeface=""/>
        <a:cs typeface=""/>
        <a:font script="Jpan" typeface="ＭＳ Ｐゴシック"/>
        <a:font script="Hans" typeface="宋体"/>
        <a:font script="Hant" typeface="新細明體"/>
      </a:majorFont>
      <a:minorFont>
        <a:latin typeface="News Gothic MT"/>
        <a:ea typeface=""/>
        <a:cs typeface=""/>
        <a:font script="Jpan" typeface="ＭＳ Ｐゴシック"/>
        <a:font script="Hans" typeface="宋体"/>
        <a:font script="Hant" typeface="新細明體"/>
      </a:minorFont>
    </a:fontScheme>
    <a:fmtScheme name="Brise">
      <a:fillStyleLst>
        <a:solidFill>
          <a:schemeClr val="phClr"/>
        </a:solidFill>
        <a:gradFill rotWithShape="1">
          <a:gsLst>
            <a:gs pos="31000">
              <a:schemeClr val="phClr">
                <a:tint val="100000"/>
                <a:shade val="100000"/>
                <a:satMod val="120000"/>
              </a:schemeClr>
            </a:gs>
            <a:gs pos="100000">
              <a:schemeClr val="phClr">
                <a:tint val="50000"/>
                <a:satMod val="150000"/>
              </a:schemeClr>
            </a:gs>
          </a:gsLst>
          <a:lin ang="5400000" scaled="1"/>
        </a:gradFill>
        <a:gradFill rotWithShape="1">
          <a:gsLst>
            <a:gs pos="0">
              <a:schemeClr val="phClr">
                <a:shade val="100000"/>
                <a:satMod val="120000"/>
              </a:schemeClr>
            </a:gs>
            <a:gs pos="69000">
              <a:schemeClr val="phClr">
                <a:tint val="80000"/>
                <a:shade val="100000"/>
                <a:satMod val="150000"/>
              </a:schemeClr>
            </a:gs>
            <a:gs pos="100000">
              <a:schemeClr val="phClr">
                <a:tint val="50000"/>
                <a:shade val="100000"/>
                <a:satMod val="150000"/>
              </a:schemeClr>
            </a:gs>
          </a:gsLst>
          <a:path path="circle">
            <a:fillToRect l="100000" t="100000" r="100000" b="100000"/>
          </a:path>
        </a:gradFill>
      </a:fillStyleLst>
      <a:lnStyleLst>
        <a:ln w="12700" cap="flat" cmpd="sng" algn="ctr">
          <a:solidFill>
            <a:schemeClr val="phClr">
              <a:shade val="95000"/>
              <a:satMod val="105000"/>
            </a:schemeClr>
          </a:solidFill>
          <a:prstDash val="solid"/>
        </a:ln>
        <a:ln w="25400" cap="flat" cmpd="dbl" algn="ctr">
          <a:solidFill>
            <a:schemeClr val="phClr"/>
          </a:solidFill>
          <a:prstDash val="solid"/>
        </a:ln>
        <a:ln w="31750" cap="flat" cmpd="dbl" algn="ctr">
          <a:solidFill>
            <a:schemeClr val="phClr"/>
          </a:solidFill>
          <a:prstDash val="solid"/>
        </a:ln>
      </a:lnStyleLst>
      <a:effectStyleLst>
        <a:effectStyle>
          <a:effectLst/>
        </a:effectStyle>
        <a:effectStyle>
          <a:effectLst>
            <a:outerShdw blurRad="63500" dist="25400" dir="5400000" sx="101000" sy="101000" rotWithShape="0">
              <a:srgbClr val="000000">
                <a:alpha val="40000"/>
              </a:srgbClr>
            </a:outerShdw>
          </a:effectLst>
        </a:effectStyle>
        <a:effectStyle>
          <a:effectLst>
            <a:innerShdw blurRad="127000" dist="25400" dir="13500000">
              <a:srgbClr val="C0C0C0">
                <a:alpha val="75000"/>
              </a:srgbClr>
            </a:innerShdw>
            <a:outerShdw blurRad="88900" dist="25400" dir="5400000" sx="102000" sy="102000" algn="ctr" rotWithShape="0">
              <a:srgbClr val="C0C0C0">
                <a:alpha val="40000"/>
              </a:srgbClr>
            </a:outerShdw>
          </a:effectLst>
          <a:scene3d>
            <a:camera prst="perspectiveLeft" fov="300000"/>
            <a:lightRig rig="soft" dir="l">
              <a:rot lat="0" lon="0" rev="4200000"/>
            </a:lightRig>
          </a:scene3d>
          <a:sp3d extrusionH="38100" prstMaterial="powder">
            <a:bevelT w="50800" h="88900" prst="convex"/>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blipFill rotWithShape="1">
          <a:blip xmlns:r="http://schemas.openxmlformats.org/officeDocument/2006/relationships" r:embed="rId1">
            <a:duotone>
              <a:schemeClr val="phClr">
                <a:shade val="40000"/>
                <a:satMod val="400000"/>
              </a:schemeClr>
              <a:schemeClr val="phClr">
                <a:tint val="10000"/>
                <a:satMod val="200000"/>
              </a:schemeClr>
            </a:duotone>
          </a:blip>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te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hème Office">
  <a:themeElements>
    <a:clrScheme name="Bureau">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ureau">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Brise.thmx</Template>
  <TotalTime>12741</TotalTime>
  <Words>766</Words>
  <Application>Microsoft Office PowerPoint</Application>
  <PresentationFormat>On-screen Show (4:3)</PresentationFormat>
  <Paragraphs>82</Paragraphs>
  <Slides>10</Slides>
  <Notes>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10</vt:i4>
      </vt:variant>
    </vt:vector>
  </HeadingPairs>
  <TitlesOfParts>
    <vt:vector size="21" baseType="lpstr">
      <vt:lpstr>新細明體</vt:lpstr>
      <vt:lpstr>Bradley Hand ITC</vt:lpstr>
      <vt:lpstr>Calibri</vt:lpstr>
      <vt:lpstr>Comic Sans MS</vt:lpstr>
      <vt:lpstr>Footlight MT Light</vt:lpstr>
      <vt:lpstr>News Gothic MT</vt:lpstr>
      <vt:lpstr>SassoonPrimaryType</vt:lpstr>
      <vt:lpstr>Times New Roman</vt:lpstr>
      <vt:lpstr>Wingdings</vt:lpstr>
      <vt:lpstr>Wingdings 2</vt:lpstr>
      <vt:lpstr>Brise</vt:lpstr>
      <vt:lpstr>PowerPoint Presentation</vt:lpstr>
      <vt:lpstr>Characteristics of the MISP: </vt:lpstr>
      <vt:lpstr>Why do we need the MISP?</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alterEGO</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Adam Marr</dc:creator>
  <cp:lastModifiedBy>Georgina Ratcliffe</cp:lastModifiedBy>
  <cp:revision>820</cp:revision>
  <dcterms:created xsi:type="dcterms:W3CDTF">2015-12-13T19:28:03Z</dcterms:created>
  <dcterms:modified xsi:type="dcterms:W3CDTF">2025-03-19T14:53:12Z</dcterms:modified>
</cp:coreProperties>
</file>